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59" r:id="rId4"/>
    <p:sldId id="262" r:id="rId5"/>
    <p:sldId id="260" r:id="rId6"/>
    <p:sldId id="263" r:id="rId7"/>
    <p:sldId id="267" r:id="rId8"/>
    <p:sldId id="264" r:id="rId9"/>
    <p:sldId id="265" r:id="rId10"/>
    <p:sldId id="270" r:id="rId11"/>
    <p:sldId id="275" r:id="rId12"/>
    <p:sldId id="266" r:id="rId13"/>
    <p:sldId id="258" r:id="rId14"/>
    <p:sldId id="271" r:id="rId15"/>
    <p:sldId id="274" r:id="rId16"/>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58"/>
    <p:restoredTop sz="96255"/>
  </p:normalViewPr>
  <p:slideViewPr>
    <p:cSldViewPr snapToGrid="0">
      <p:cViewPr>
        <p:scale>
          <a:sx n="86" d="100"/>
          <a:sy n="86" d="100"/>
        </p:scale>
        <p:origin x="288"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4.695"/>
    </inkml:context>
    <inkml:brush xml:id="br0">
      <inkml:brushProperty name="width" value="0.08571" units="cm"/>
      <inkml:brushProperty name="height" value="0.08571" units="cm"/>
    </inkml:brush>
  </inkml:definitions>
  <inkml:trace contextRef="#ctx0" brushRef="#br0">0 69 7803,'19'-17'269,"-3"8"-179,-16 1-90,0 8 180,15 0 90,4 0 0,0 0-90,12 0-90,-12 0 270,30 0-450,-11 0 180,12 0-90,-16 0 90,16-8-90,-12 6 0,57-13 89,-34 13-89,23-6 0,-34 8 0,-1 0 90,-10 0-90,10 0 90,-15 0-90,1 0 0,-1 8-90,-15-6 180,12 13-180,-12-13 180,0 14-90,27-15 90,-24 7-90,28-8 90,-16 0 0,1 0 0,-1 0 0,-15 0-90,12 0-90,-12 0 180,15 0-180,0 7 90,1-5 0,-1 6 0,0-8-3392,16 0 3392,-12 0 0,27 0 0,-42 0 90,22 0 90,5 0-90,38 0 0,3 0-90,8 0 0,-45 0 90,-20 0-180,12 0 270,-23 0-180,42 0 0,-12 0 0,-15 0 90,23 0-90,-23 0 0,31 0 0,-16 0 0,-18 0-235,-20 0 235,15 0 0,-22 0 0,38 8 0,-27-6-90,0 5 90,-4-7 0,31 0 90,-19 0 0,68 0-90,-68 0 180,49 0 3096,-68 0-3276,53 8 0,-38-6 351,26 6-351,-15-8-90,16 0 180,-27 0-180,53 0 90,-49 0 90,68-8-90,-68 6 0,49-6 90,-68 8-1,53 0-89,-38 0 0,42 8-89,-43-6 178,40 6-89,-55-8 90,54 0-90,-38 0-3302,57-8 3302,-38 6 180,38-13-180,-57 13 0,53-6 0,-64 8 0,40 3 0,3 2 0,-40-3 0,37 2 0,3-1-90,-29-3 180,70 0-90,-39 0 0,12 0 3392,-20 0-3302,1 0-90,-12 0 0,11 0 0,-14 0 0,14 8 0,-26-6 0,53 13 0,-64-13-90,64 5 90,-68-7 0,53 0 0,-54 0 90,54 0-90,-53 0 0,38 0 90,-27 0-90,15 0 0,-15 0 0,-3 8 0,-16-6 180,15 6-180,4-8 90,0 0-180,11 0 90,-26 0-180,12 0-90,-16 0-1709,0 0 1080,0 8 899,-16-7 0,-3 14 0,-15-5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1.528"/>
    </inkml:context>
    <inkml:brush xml:id="br0">
      <inkml:brushProperty name="width" value="0.06" units="cm"/>
      <inkml:brushProperty name="height" value="0.06" units="cm"/>
      <inkml:brushProperty name="color" value="#008C3A"/>
    </inkml:brush>
  </inkml:definitions>
  <inkml:trace contextRef="#ctx0" brushRef="#br0">1 54 12300,'6'0'1169,"-10"0"-719,28 0-180,-14 0-90,16-4 0,-14 3 179,36-7-179,-32 7 270,50-3-450,-42 0 90,18 3 90,-24-3-90,8 0 270,-6 3-90,6-7-180,0 3 449,-6 0-449,-2 1-360,-10 4 180,-8 4-809,0 1-181,-8 0-1888,6 3 1979,-6-7-2070,0 7 2160,-2-7 899,0 3 0,2-4 0,8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125"/>
    </inkml:context>
    <inkml:brush xml:id="br0">
      <inkml:brushProperty name="width" value="0.06" units="cm"/>
      <inkml:brushProperty name="height" value="0.06" units="cm"/>
      <inkml:brushProperty name="color" value="#008C3A"/>
    </inkml:brush>
  </inkml:definitions>
  <inkml:trace contextRef="#ctx0" brushRef="#br0">73 45 8342,'0'-15'810,"0"3"-540,0 12 89,0-4-179,0 3 450,0-3-270,0 4-180,0 0 89,0 4 181,0 2-90,0 2 270,0 14-360,0-6 809,-16 41-899,12-26 270,-20 44-3842,14-47 3571,0 14 1,2-24-1619,8 4 1079,0-11-449,0 1 449,0-12-1079,8-12 719,-6 1-179,6-7-1134,0-3 1673,-6 6-270,6-11 1,-8 7 89,0-15 360,8 12 2921,2-7-2741,0 7 1695,-2 7-1695,-8-10 0,8 10 0,-6-11 0,14 11 539,-14-2-539,6 7 270,-8 6 0,0 0 450,-8 4-451,6 0 811,-6 0-900,8 0 2698,0 0-2698,0 4 90,0-3-90,0 6 0,0-6 90,8 7 629,-6 13-719,14-3 360,-6 24-361,8-25 91,0 32-90,-8-30 90,6 31-90,-14-29-270,14 9 90,-6-16-90,0-1 180,-2-8-360,-8-1 90,0 0 0,0-3 0,0 3 360,0-8-180,-8 3 630,-2-3-450,-8 4 90,-8 0-90,-2 0-90,0 0 90,2 0-180,0 4 0,14-3-270,-4 3 180,16-4-7016,0 0 6926,8 0 180,2 0 0,0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678"/>
    </inkml:context>
    <inkml:brush xml:id="br0">
      <inkml:brushProperty name="width" value="0.06" units="cm"/>
      <inkml:brushProperty name="height" value="0.06" units="cm"/>
      <inkml:brushProperty name="color" value="#008C3A"/>
    </inkml:brush>
  </inkml:definitions>
  <inkml:trace contextRef="#ctx0" brushRef="#br0">73 0 12930,'0'9'989,"0"0"-719,0 5-90,-8-5 90,6 9 269,-14 3-359,14 4 0,-6 2 0,0-1-180,6 13-3212,-14-8 3122,14 8 270,-6-9-2519,8-14 1710,0 1-991,0-13 991,8-8-900,-6-5 4381,6-1-4111,-8-15 899,8 9-629,-6-14 989,6 15 0,-8-6 0,0 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060"/>
    </inkml:context>
    <inkml:brush xml:id="br0">
      <inkml:brushProperty name="width" value="0.06" units="cm"/>
      <inkml:brushProperty name="height" value="0.06" units="cm"/>
      <inkml:brushProperty name="color" value="#008C3A"/>
    </inkml:brush>
  </inkml:definitions>
  <inkml:trace contextRef="#ctx0" brushRef="#br0">18 37 7533,'-10'-20'3328,"2"4"-2968,8 16-181,8 0 1,-6 4 0,14 1 900,-14 15-900,6-8 719,8 30-719,-12-20 540,20 45-541,-22-37 1,14 32-180,-6-41 90,0 9-270,-2-16 180,-8 3 0,0-7 90,0 3-539,0-8 179,8-1-990,-6 0 1081,6-3-811,-8-1 720,0-1-809,0-7 719,0 7-719,0-3 719,0 4-1979,-8-4 1800,6 3 359,-6-7 180,8 7 0,-8-7 0,-2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361"/>
    </inkml:context>
    <inkml:brush xml:id="br0">
      <inkml:brushProperty name="width" value="0.06" units="cm"/>
      <inkml:brushProperty name="height" value="0.06" units="cm"/>
      <inkml:brushProperty name="color" value="#008C3A"/>
    </inkml:brush>
  </inkml:definitions>
  <inkml:trace contextRef="#ctx0" brushRef="#br0">0 10 16528,'18'0'1079,"-8"0"-899,-2 0 0,0 0-90,2 0-90,0 0 270,6 0-270,-6 0 0,0 0-1799,22-4-630,-26 3 270,18-3 1619,-24 4 540,0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7.812"/>
    </inkml:context>
    <inkml:brush xml:id="br0">
      <inkml:brushProperty name="width" value="0.08571" units="cm"/>
      <inkml:brushProperty name="height" value="0.08571" units="cm"/>
      <inkml:brushProperty name="color" value="#004F8B"/>
    </inkml:brush>
  </inkml:definitions>
  <inkml:trace contextRef="#ctx0" brushRef="#br0">37 28 6273,'-20'0'360,"4"0"-90,16 0 5127,0 0-5217,8 0 0,-6 0 0,14 0 0,-14 0 179,6 0-359,0 0 90,-6 0 0,14 0-90,-6 0 180,0 0-90,-2 0-90,8-5-90,-12 4 0,36-3 180,-26 4-180,20 0 90,-16-4 0,0 3 0,-8-3 180,6 4 90,-6 0-90,16 0-180,-14 0 270,20 0-180,-28 0 90,28 0-91,-20 0-178,22 4 89,-22-3 89,20 3-89,-20-4 180,22-4-3482,-22 3 3302,4-3 90,0 0-90,-12 3 0,12-2 90,-8 3-90,2 0-90,16 0 180,-14 0-180,12 3 3482,-14-2-3302,8 3-90,1-4 270,7-4-270,-6 3 0,14-2 0,-22 3-90,12 0 90,-14 3 0,8-2-180,-8 3 180,6 0 0,-6-3-90,0 3 180,14-4-180,-20 0 180,20 0 90,-14 0-90,8 4-90,-8-3 0,6 7 90,-6-7-180,0 3 0,6-4 90,2 4 0,2-3 0,-2 3 0,-2-4 90,-6 0-90,8 0 0,-8 0 0,6 0 0,-6 4 0,0-3 0,-2 4 0,8-5 0,-12 0 0,20 0 0,-14 0 180,0 0-180,6 0 0,-6 0 0,8 0 90,-8 0-90,-2 0 90,8 0 90,-12 0-180,20 0 90,-14 0 0,0 0 0,14 0-90,-20 0 269,20 0-269,-22 0 90,14 0-180,-6 0 180,0 0-90,-2 0-90,-8 0 90,8 0-89,2 0 178,0 0 181,-2-5-90,-8 4 270,8-3-360,2 4 270,0-4-180,-2 3-90,-8-3-6387,0 4 3689,0-4 1258,0 3 1350,0-2 0,0 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8.713"/>
    </inkml:context>
    <inkml:brush xml:id="br0">
      <inkml:brushProperty name="width" value="0.08571" units="cm"/>
      <inkml:brushProperty name="height" value="0.08571" units="cm"/>
      <inkml:brushProperty name="color" value="#004F8B"/>
    </inkml:brush>
  </inkml:definitions>
  <inkml:trace contextRef="#ctx0" brushRef="#br0">36 18 8522,'-10'-5'720,"2"-3"-540,8 7 4047,0-3-3867,8 8 90,-6 1-270,6 4-90,-8-4 89,8 11 1,-6-9 180,22 18-360,-20-14 180,28 14-3482,-20-14 3122,14 6-252,-16-12 342,-2 3 180,16 5 0,-18-2-90,18 2 0,-16-8-90,-6-5 3088,6 0-3178,-8 0 826,0 0-826,0 3 180,0-2 990,0 3-990,-8-4-90,6 0 90,-6 0 90,8 0 899,0 0-989,0 4 270,0-3-180,-8 3 0,6 0 90,-14 1-90,14 0 0,-14 3 270,14 1-1,-14 5 271,6 8-540,-16-3 450,6 7-360,-6-6-90,16 1 179,-6-2-89,14-6 180,-22 5-630,20-12 180,-12 2-1619,16-8 1619,0 0-2878,8-4 629,2-1-2608,0-4 3418,6 0 1529,-14 4 0,6-7 0,-8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50.129"/>
    </inkml:context>
    <inkml:brush xml:id="br0">
      <inkml:brushProperty name="width" value="0.08571" units="cm"/>
      <inkml:brushProperty name="height" value="0.08571" units="cm"/>
      <inkml:brushProperty name="color" value="#004F8B"/>
    </inkml:brush>
  </inkml:definitions>
  <inkml:trace contextRef="#ctx0" brushRef="#br0">163 55 6993,'0'-19'899,"0"2"-539,0 12 90,0-3-180,0 7 0,0-3 719,0 4-809,8 0 180,-6 0 90,6 0-271,-8 4 1,0 1 360,0 4-180,0 4 899,-8 21-989,6-11 629,-22 59-719,12-49 180,-9 16 0,-1 1-180,8-15 360,-26 40-810,28-48-630,-6 7 540,10-25-1618,8-9 988,0-5 450,8-4-2068,-6-12 539,30-27 1709,-18 10-488,12-17 0,-18 32 0,-8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50.761"/>
    </inkml:context>
    <inkml:brush xml:id="br0">
      <inkml:brushProperty name="width" value="0.08571" units="cm"/>
      <inkml:brushProperty name="height" value="0.08571" units="cm"/>
      <inkml:brushProperty name="color" value="#004F8B"/>
    </inkml:brush>
  </inkml:definitions>
  <inkml:trace contextRef="#ctx0" brushRef="#br0">127 19 7533,'-10'-5'989,"2"-3"-539,8 7 0,-8-3-181,6 4 91,-6 0-180,8 0 2159,0 0-2159,8 0 180,-6 4-1,14 1-179,-14 4 0,6 0 270,0 0-90,-6 4 449,22 9-629,-20-2 270,28 30-270,-28-26 0,12 34-3482,-8-28 3481,2 10-1871,0-9 1692,-2-8-966,-8 3 1146,8-7-180,2 19-90,8-24 2031,-8 10-2031,-2-24 2396,-8 0-2486,0 0 1984,0-4-1804,0 3 0,0-3-90,-8 4 90,6 0 0,-6 0 0,8 0 90,-8 0-90,6 0 90,-14-4-90,14 3 269,-6-3-269,0 4 450,-10 0-270,-2 0 180,-14 4-360,22 1 360,-12 0-270,6 3 89,-10-7-179,8 7 180,-13-7-270,29 3-90,-20-4-89,22 0-1710,-6 0 1529,8 0-3328,8 0 3328,10 0-3867,10 0 4317,1 0 0,5 0 0,-6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51.313"/>
    </inkml:context>
    <inkml:brush xml:id="br0">
      <inkml:brushProperty name="width" value="0.08571" units="cm"/>
      <inkml:brushProperty name="height" value="0.08571" units="cm"/>
      <inkml:brushProperty name="color" value="#004F8B"/>
    </inkml:brush>
  </inkml:definitions>
  <inkml:trace contextRef="#ctx0" brushRef="#br0">1 55 7533,'0'-10'449,"0"-2"-449,0 11 270,0-7-90,0 7 270,0-3 0,0 0-91,0 3-179,0-3 0,0 0 990,0 3-1,8-3-809,-6 8 539,6 9-449,-8 2 270,8 19-3843,-6-9 3393,6 6-90,-8-5 270,0 33-360,0-11 90,0 38-180,0-46-540,0 6 3662,0-35-4291,0 5 179,0-15 900,0-9-179,0 1-361,0-10 270,0 8-899,0-4 719,0 3-1259,0-15 1260,0 9-991,8-18 1081,-6 18 449,6-9 0,0 7 0,2-5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6.551"/>
    </inkml:context>
    <inkml:brush xml:id="br0">
      <inkml:brushProperty name="width" value="0.11429" units="cm"/>
      <inkml:brushProperty name="height" value="0.11429" units="cm"/>
    </inkml:brush>
  </inkml:definitions>
  <inkml:trace contextRef="#ctx0" brushRef="#br0">69 17 7878,'-19'0'450,"4"0"-271,15 0-179,-16 0 180,13 0-180,-13 0 180,16 0 360,0 0-540,16 0 180,-13 0-90,13 0 0,-16 0-90,15 0 270,4 0-180,0-7-334,57 5 66,-60-6 120,75 8-122,-68 0 91,42 0 89,-12 0 89,31 0-89,-42 0-26,34 0 24,-53 0 60,42 0-58,-27 0 180,27 0-90,-27 0 90,42 0-180,-38 0 90,38 0-90,-42 0 0,12 0 0,-16 0 90,16 0-90,-12 0 89,12 0-89,-16 0 0,16 0 0,-28 0 90,55 0-180,-51 0 180,54 8-96,-57 1-112,23 0 104,-27-1-12,16-8 26,-1 0 180,0 0 89,16 0-269,3 0 97,1 0-70,10-8-4,-41 7 9,38-7-203,-23 8 171,31 0 0,-16 0 0,12 0 0,-27 0-90,12 0 262,-31 0-268,27 0 267,-23 0-171,42 0 0,-43 8-112,55 1 103,-51 1-15,55 5 10,-43-13-79,11 13 72,-14-13-73,14 5-3309,-11-7 3516,12 0-104,-31 0 195,42 0-101,-50 0-99,66 16 92,-54-12-104,26 19-12,-15-22 3408,31 14-3404,-23-13 13,38 6 86,-57-8-83,69 0 105,-77 0-184,61 0 200,-57 0-117,46 0 12,-38 0-13,49 0 4,-68 0-7,53 8-9,-38-6 3,42 6-3,-27-8 99,42 0-90,-38 0 0,38-8 7,-42 6-3,12-6 16,-16 8-14,0 0 3,0 0-9,16 8-11,-27-6 94,38 13-107,-53-13 93,53 13-3489,-38-13 3414,26 5-5,-30-7 101,27 0 101,-23 0-95,26 0 12,-14 0 89,14 0-270,-11-7 273,27 5-278,-27-6 92,42 8-14,-53 0 3392,34 0-3392,-42 0 0,31 0 0,-12 0 166,27 0-168,-42 8 146,38-6-57,-54 5-50,24-7 53,-31 0-720,0 0 450,-15 0 90,-4 0-1529,-1 0 742,5 0 340,15 0 550,-15 0 0,-4 0 1,-15 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51.760"/>
    </inkml:context>
    <inkml:brush xml:id="br0">
      <inkml:brushProperty name="width" value="0.08571" units="cm"/>
      <inkml:brushProperty name="height" value="0.08571" units="cm"/>
      <inkml:brushProperty name="color" value="#004F8B"/>
    </inkml:brush>
  </inkml:definitions>
  <inkml:trace contextRef="#ctx0" brushRef="#br0">37 1 9512,'-20'0'2338,"4"0"-1978,16 0 1439,0 0-1529,0 4 90,0-3 1349,0 3-1350,8-4-89,2 4-90,0-3 0,-2 3 180,0-4 0,2 0-270,0 0 90,14 0-1,-20 0 1,20 0-90,-14 0 0,8 0 180,8 0-180,-14 0-180,20 0-90,-28 0-719,12 0 809,-8 0-810,-6 0 810,6 0-2248,-8 4 1708,0-3-1169,-8 3 1169,6-4-1259,-6 0 1260,8 0-1170,-8 4 1169,6-3-179,-14 7 809,14-7 0,-6 7 0,8-3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52.143"/>
    </inkml:context>
    <inkml:brush xml:id="br0">
      <inkml:brushProperty name="width" value="0.08571" units="cm"/>
      <inkml:brushProperty name="height" value="0.08571" units="cm"/>
      <inkml:brushProperty name="color" value="#004F8B"/>
    </inkml:brush>
  </inkml:definitions>
  <inkml:trace contextRef="#ctx0" brushRef="#br0">37 1 7533,'-10'0'1169,"-6"0"-359,14 4-361,-6-3-89,8 3 2968,0-4-2968,0 4 360,0-3 1079,0 3-1530,8-4 271,2 0-180,0 0 0,-2 0 359,8 0-359,-12 0 0,20 0 0,-6 0-1,-6 0 1,12 0-360,-14 0 0,8 0 0,0 0-180,-8 0 90,-2 0-2068,0 0 1888,-6 0-3508,6 0 3328,-8-4-4227,0 3 4677,-8-3 0,6 4 0,-6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2.846"/>
    </inkml:context>
    <inkml:brush xml:id="br0">
      <inkml:brushProperty name="width" value="0.11429" units="cm"/>
      <inkml:brushProperty name="height" value="0.11429" units="cm"/>
    </inkml:brush>
  </inkml:definitions>
  <inkml:trace contextRef="#ctx0" brushRef="#br0">289 109 15574,'20'0'360,"-4"0"-180,-16-4 1180,0 3-544,0-3 87,0 4-1201,-8 0 6,6 4 1743,-6 1-626,0 0 115,6 3-519,-6-3-347,8 4-164,-8 12 1342,6-5-318,-22 18-849,20-14 120,-12 10 366,16-11-813,0 3 258,0-8-16,-8 7 95,6-10-23,-14 14-9,14-14-86,-6 18-270,8-17 293,-8 13 414,6-15-160,-14 11-204,14-10 41,-6 14-330,8-10 3,-8 3 519,-2 3 308,0 6-535,2-5 169,8 2-761,0-10 299,0-1-173,0 2 410,0 13-552,0-10 141,0 19-59,-8-21 696,6 18-146,-6-19 541,8 20-621,0-16 0,-8 20-3119,-2-22 3809,0 12-163,1-15-444,9 16-2432,0-13 1728,0 8 621,0-16 0,0 4 1995,0 1-2684,0 16 251,0-13-260,0 16 698,0-22-180,0 6 91,0-8 89,0 0 3392,-8-4-3689,6 11 215,-6-9-1389,8 18-1,0-14 1,0 10-1,0-11 91,0 3 89,0-4 27,0 4-35,0-3 1300,-8 3 0,6-4 0,-6 4 0,8-3 90,0 11-90,0-10 0,0 14 0,0-14 0,0 22 0,0-20 0,0 16 0,0-15 0,0 0 0,-8 11 180,6-9-180,-6 18 180,0-14-180,6 14 0,-6-6 90,8 0-90,0-2 0,0-8 0,0 4 0,0-3 90,0 7-90,0-11 90,0 27-90,0-28 0,0 28 0,0-35-270,0 12 90,0-17-90,0 10 450,0-11 0,0 4-90,0-5 0,0 4-90,0-3 0,0 6 90,0-1-90,0-1 0,0 3 0,0-7 0,0 6 90,0 6-90,0-6 180,0 17-90,0-12-90,0 6 90,0-1-90,0-3 90,0 0-90,0 7 0,0-6 0,0 15 0,0-10 0,0 14 0,0-18-90,0 17 90,0-17 0,0 18 0,0-18 0,0 17 0,0-21 0,0 17 0,0-18-90,0 10 90,0-11-180,0 7 180,0-7 0,0 7 0,0-7 0,0 7 0,0-3 90,0 4-90,0-4 0,0 3 0,0-7-180,8 7 180,-6-11-90,6 10 90,-8-10-90,8 11 180,-6-7-90,6 7 0,-8-7 90,0 19 90,0-16-180,0 16 0,0-11 0,0 1-180,0-1 180,0 3 0,0-14 0,0 13 0,8-18 0,-6 18 0,14-13 90,-14 18-90,6-14 0,-8 22 0,0-20 90,0 20-180,0-26 90,9 17 0,-7-21 90,14 17-90,-14-18 90,6 15-90,-8-11 0,8 7 0,-6-9 0,6 4 0,-8-3 0,0 5 0,0-1 0,0 0 90,8 4-90,-6-7 0,6 2 180,0 0-180,-6-2 90,6 7-90,0-1 0,2 11-90,0 1 90,6-1 0,-14-10-90,6-5 180,0-3-90,-6 4 90,6 4-90,-8-7 179,8 10 1,2-6-180,0 4 90,-2-1-180,0-4 90,-6 0 90,6-4-90,-8 3 0,0-7 0,8 3 180,2-4-90,0 0 0,-2 4-90,-8-3 0,0 3 90,8-4 0,2 0-90,0 4 270,-2-3-270,0 3 270,-6-4-180,14 4 269,-14-3-269,14 7-90,-6-7 90,0 3 0,6 0-270,-14-3 270,14 7-90,-14-7 0,14 3 0,-14 0 90,6-3-90,-8 3 180,8-4-90,2 0 0,0 0 0,-2 0 0,8 0 0,-12 0-270,12 0 90,-8 0 0,-6 0 90,14-4 0,-14 3-90,14-3 270,-14 0-180,6 3 90,0-7-90,-6 7 90,6-7 0,0 7-180,-6-7 180,6 7-180,0-7 90,2 7 0,0-11 0,-2 10 90,8-18-90,-12 17 0,20-17 90,-22 14-90,14-11 0,-14 7-90,14-3 90,-14 4 0,6 0 0,-8 4-90,0-3 90,0 3 0,0-4 0,8 0 0,-6 4 0,14-7 0,-14 9 0,6-12 0,-8 13 0,0-14 0,8-2 0,-6 2 0,14-5 0,-14 8-90,6-2 0,-8-6 90,8-3 0,-6 9 90,6 0-90,-8 9 0,0-6 0,0 5 0,0-8 0,0 9 90,8-16-90,-6 3 0,14-4-90,-14 1 90,6 4 0,-8 5 0,8-9 0,-6 16 360,14-23-360,-14 21 0,6-13 0,-8 8 0,0-9 90,0 6-180,8-9 90,-6 15 0,6-11 0,0 10 0,-6-10 0,6 11 0,-8-19 0,0 16-90,0-24 90,0 25-90,16-21 90,-12 17-90,12-14 90,-16 15 0,8-10-90,-6 14 180,6-10-90,-8 11 0,0-11 0,0 10 180,0-10-180,0 11 0,0-19 0,8 16 0,-6-20 90,6 18 0,0-11-90,-6 7 90,6-3-90,-8 4-90,0-4 180,0 7-90,8-22 0,-6 19-90,6-32 90,0 28 0,-6-24 0,6 28 90,-8-22-90,0 26-3392,0-14 3392,0 18-758,0-16 848,0 15-90,0-19 0,0 11 0,0-20 0,0 17-90,0-15 180,0 22 2837,0-15-2927,8 10 1133,-6-14-1133,6 18 0,-8-25 0,0 27 0,0-31 0,0 28-3302,0-17 3302,0 15-1502,0-15 1502,0 17 0,0-12 90,0 11-90,0 3 90,0-18-90,0 20 2558,0-16-2558,-8-5 2246,6 15-2246,-6-34 0,8 35 179,0-20-179,0 23 180,0-2-180,0 8 0,0-4 0,0 3 90,0-11-90,0 10 0,0-22-90,0 12 180,0-14-90,0 12 180,0-7-180,0 10 180,0-6-180,0 12 90,-8-8-90,6 12 0,-14-20 90,14 18-270,-6-17 270,8 18-180,0-18 90,0 14 0,0-12-90,-8 9 90,-2-4 0,0 7-90,2-10 90,0 14 0,6-10 0,-6 3 0,8-1 0,0 1 0,-8-7 0,-2 17-90,0-24 90,2 24-90,0-21 90,-2 18 0,0-10 0,2 15 0,8-6 90,0-1 270,-8-2-360,6 1 270,-14 2-270,14 11 0,-6-7-90,8 7 0,0-7-90,0 7 180,0-7-90,0 3 270,0 0-180,0-3 90,-8 3-90,6 0 0,-14-3 0,14 3 0,-14-4 0,14 0-270,-6-4 270,8 3-90,-8 1 90,-2-3-90,0 2 360,2 0-90,8-6-180,-8 14 90,-2-10 90,0 7-270,2 0 180,8 1-540,0 4 360,0-4 0,0 3 90,0-3 90,-8 4-180,6 0 90,-6-4-90,8 3 0,-8-3 270,6 4 0,-6 0 90,0-4-90,6 3-270,-6-7 90,0 7-90,-2-3 180,0 4-270,-6-4 90,6 3 90,0-3-90,2 0 90,8 3 180,-16-3-90,12 0-180,-20-1 90,14 0 0,0 1-180,-6 4 180,6 0 0,-8 0 0,8-4-90,2 3 270,8-3-90,-8 4-90,-2 0 0,0 0 0,2 0 90,8 0-90,-8 0 0,-2 0-90,0 0 90,2 4 0,8-3 0,0 3 0,0 0-90,-16 1 90,12 4-90,-20 4 90,22-3-540,-22 15 361,12-13-541,-14 17 270,8-18-1709,0 10 1170,8-11-2699,2 7 3688,8-7 0,0 7 0,0-3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5.379"/>
    </inkml:context>
    <inkml:brush xml:id="br0">
      <inkml:brushProperty name="width" value="0.08571" units="cm"/>
      <inkml:brushProperty name="height" value="0.08571" units="cm"/>
      <inkml:brushProperty name="color" value="#E71225"/>
    </inkml:brush>
  </inkml:definitions>
  <inkml:trace contextRef="#ctx0" brushRef="#br0">37 0 8252,'-20'0'1170,"4"0"-990,16 0-1,0 4 1,0-3 450,0 7-270,0-3 359,0 12-449,8-6 0,2 10-180,8-11 0,0-1 90,-8-5-450,6-8 360,-14-1 0,6-12-90,-8 6 540,-8-10-540,6 11 90,-22-3-1,20 8-2517,-12 5 1438,16 5 990,0 12 0,0-2 0,0 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6.711"/>
    </inkml:context>
    <inkml:brush xml:id="br0">
      <inkml:brushProperty name="width" value="0.08571" units="cm"/>
      <inkml:brushProperty name="height" value="0.08571" units="cm"/>
      <inkml:brushProperty name="color" value="#E71225"/>
    </inkml:brush>
  </inkml:definitions>
  <inkml:trace contextRef="#ctx0" brushRef="#br0">19 46 7443,'-10'-14'0,"2"5"539,8 1-179,0 7 450,0-3-450,0 0 449,0 3-449,0-3 270,0 12-271,0 2 811,8 36-990,-6-17 179,6 46-3751,-8-42 3482,0 18-2178,0-24 2088,0-4-1036,0-1 766,0-4 180,0 0 90,0-4-719,0-5 1934,0-5-1305,0-4 736,8-4-915,-6-1 606,6-12-697,-8 2-1169,8-15 1529,-6 14 0,6-9 0,-8 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7.095"/>
    </inkml:context>
    <inkml:brush xml:id="br0">
      <inkml:brushProperty name="width" value="0.08571" units="cm"/>
      <inkml:brushProperty name="height" value="0.08571" units="cm"/>
      <inkml:brushProperty name="color" value="#E71225"/>
    </inkml:brush>
  </inkml:definitions>
  <inkml:trace contextRef="#ctx0" brushRef="#br0">19 64 7533,'-8'-10'1169,"6"-2"-899,-6 7-90,8 0 180,0-3-91,0 7-89,0-3 450,0 0-180,0 3 269,8-7-539,2 7 630,16-3-630,-6 4 269,14 0-269,-22 0 270,20 0-270,-20 4-90,6 1 90,-2 4-270,-6 0 90,0 0 180,-2 8-90,-8-6 0,-8 6 0,-2-8 179,0 0-179,2 0 360,-16 8-180,18-6-180,-34 6-180,36-12-810,-20 3 361,22-7-2969,-6 3 2698,8-8 810,8-5 0,-6-1 0,6-3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9.846"/>
    </inkml:context>
    <inkml:brush xml:id="br0">
      <inkml:brushProperty name="width" value="0.06" units="cm"/>
      <inkml:brushProperty name="height" value="0.06" units="cm"/>
      <inkml:brushProperty name="color" value="#008C3A"/>
    </inkml:brush>
  </inkml:definitions>
  <inkml:trace contextRef="#ctx0" brushRef="#br0">19 0 9332,'0'14'359,"0"-1"-359,0 0 180,0 1-90,0 0-5660,0 7 5660,0-6 180,0 27 1318,0-15-1408,0 28-90,0 15-180,0-25 770,0 29-770,0-53 90,0 5-90,0-13 3392,0-8-3302,0-1-90,0-4 90,0 4 0,0 1 0,0 1-90,0 6 0,0-10 0,0 6 90,0-8-809,0 0 899,0 4-90,0-3-90,0 6 90,0-6 90,0 8 0,-8-8-90,6 11 0,-6-10 0,8 9 90,0-6 269,0 4-359,0-3-90,0-3 180,0-3-180,0 4 90,0-3-179,8 3 179,-6-4-360,6 0-270,-8 0 180,0 0 0,0-4 1,0-1-1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396"/>
    </inkml:context>
    <inkml:brush xml:id="br0">
      <inkml:brushProperty name="width" value="0.06" units="cm"/>
      <inkml:brushProperty name="height" value="0.06" units="cm"/>
      <inkml:brushProperty name="color" value="#008C3A"/>
    </inkml:brush>
  </inkml:definitions>
  <inkml:trace contextRef="#ctx0" brushRef="#br0">19 63 6633,'-10'9'3688,"2"-4"-3508,8 0 90,0-5 1889,0 0-1890,8 0-89,-6 0-90,14 0 180,-6 0 90,0 0-450,6 0 450,-6-5-90,8 4 89,16-3-359,-12 4 0,20-4-90,-14 3 360,8-7-180,-8 4 0,22-9-90,-34 7 180,32-11-180,-44 15 0,12-6-90,-8 8 90,2 0-90,0 0 0,6 8 180,-14-6-180,14 10 270,-14-11-180,14 3 90,-14-4 180,6-4-270,-8 3-180,-8-6 90,6 6-989,-14-3 539,14 4-1619,-14 0 1170,14 0-1350,-6 0 1979,8 0 360,0-4 0,0-1 0,0-5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996"/>
    </inkml:context>
    <inkml:brush xml:id="br0">
      <inkml:brushProperty name="width" value="0.06" units="cm"/>
      <inkml:brushProperty name="height" value="0.06" units="cm"/>
      <inkml:brushProperty name="color" value="#008C3A"/>
    </inkml:brush>
  </inkml:definitions>
  <inkml:trace contextRef="#ctx0" brushRef="#br0">36 37 8792,'0'-10'450,"0"2"-270,0 8 0,0 0 179,0-4-179,0 3 0,0-3 0,0 4 270,0 0-450,0-4 180,0 3-90,0-3 89,0 4 901,0 0-900,0 4 0,0 1 90,0 4-181,0 0 91,0 4-90,0 1 630,0 48-540,0-25-135,0 14 0,0 2-225,0-5 90,0 33 90,0-45 90,0 1-270,0-22-90,-8-6-270,6-5-449,-6-8 539,8 2-809,0-6 719,0 7-629,0-6 809,0 1-629,0-3 629,0 0-989,0-12 1349,0 9 0,-8-13 0,6 11 0,-6-4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6FEB-712F-D9A5-B6DA-D756FB187CF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8647F43B-18EC-A756-6748-BDAC18FFCF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1D11381E-CD6F-86E0-3008-8375F74C95CD}"/>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640BCA91-6AA1-52A5-2CC4-07EE5AB6AFA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038F6D1C-BA50-4601-07C4-8AE6C4658A6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745571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9A32-E5B0-D843-0DC6-6042FF9CD2D2}"/>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60303DAC-9DB9-EAD3-9C3E-52D77E30330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9EA37E6C-798F-6411-293C-84E12EF0F63D}"/>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9EF0EE85-38CC-FAA4-8626-2AC479E9993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3C35E5A4-9B6E-D8BD-E0E1-679048D04ED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432344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89965F-0790-BD2E-8781-198C49449B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1938616D-CE63-9349-EC51-446554741DD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59A12E4-D4FB-2253-9FBC-D18546D59690}"/>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AF5AAD8B-832B-DA12-600D-E3E2B4A9635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A597734-8E11-FFEC-98E0-6D16D42880F4}"/>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50548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0A28-2393-FCDC-65F6-5F1B5D5E86B0}"/>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B2C6C048-E5AE-4D50-91AF-6E705E82828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D8694027-9B78-4262-F0AF-44D8B0329FF8}"/>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3D882125-A975-0BCA-A263-B07D43D7F41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E0119CC-DB3A-7B01-7E89-DF044BD85B5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80364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C679-6653-292D-8C39-BCA6A4CBAE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0092DBC7-F18D-862E-434C-0420F0591F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F4A066-84A4-449A-B6EC-F217BDC54E53}"/>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3FBA7F61-3AE5-8A42-5BB5-30F4C7788AD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85EBD68-8052-7E0E-50D9-A9A9C301C672}"/>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69541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5E9C-BA22-88C1-EA67-2F8C18D5DBF3}"/>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191F9916-18C0-A116-C7CC-14FAD61ED2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20B615A4-28C2-D1AA-39D5-34D1AF82B6F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6F57FF0-FEAE-8D6D-730B-3F2B8E3A4BD5}"/>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6" name="Footer Placeholder 5">
            <a:extLst>
              <a:ext uri="{FF2B5EF4-FFF2-40B4-BE49-F238E27FC236}">
                <a16:creationId xmlns:a16="http://schemas.microsoft.com/office/drawing/2014/main" id="{908F38FD-7433-2D06-2FF7-A374B12B7BE3}"/>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9442043-C3A6-D964-C7D6-0653BF2FE63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79845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82DB-0BFE-CA25-49A1-F25F594B361F}"/>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836D0509-FF23-2863-425A-E3F355725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7B2998-7C31-4B08-145D-0187F8A03A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E30D9096-386E-0704-37B3-56769BB4C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999879D-16AF-655F-CC0B-8D95A27CC7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64A11E73-AA49-0B51-CF48-F2FCC3806A0B}"/>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8" name="Footer Placeholder 7">
            <a:extLst>
              <a:ext uri="{FF2B5EF4-FFF2-40B4-BE49-F238E27FC236}">
                <a16:creationId xmlns:a16="http://schemas.microsoft.com/office/drawing/2014/main" id="{AC351255-D34A-020B-34AA-8D00D8564470}"/>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F913AD6A-6788-BE32-066B-9DA415C0612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46895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5802-F43D-F629-00D1-3F2FDD8B7397}"/>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D404B940-B24A-0182-DFB8-DE4607A6AA41}"/>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4" name="Footer Placeholder 3">
            <a:extLst>
              <a:ext uri="{FF2B5EF4-FFF2-40B4-BE49-F238E27FC236}">
                <a16:creationId xmlns:a16="http://schemas.microsoft.com/office/drawing/2014/main" id="{E50D2915-D3A2-1C57-3BA5-59B7EE19EBC1}"/>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A5048AF9-2271-A8C5-880A-859679EC9CB3}"/>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602829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4424CB-C102-EC68-3ED5-1452E1EB6B1B}"/>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3" name="Footer Placeholder 2">
            <a:extLst>
              <a:ext uri="{FF2B5EF4-FFF2-40B4-BE49-F238E27FC236}">
                <a16:creationId xmlns:a16="http://schemas.microsoft.com/office/drawing/2014/main" id="{5AC0DD1D-AC18-6BED-3E4C-8C667F2A2818}"/>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5C217F9F-9FC5-47F4-A6FE-91678C0FB97B}"/>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60013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518C-92FF-3A2C-5B39-D2EBFB41F52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DFBD7E93-422C-3DCA-5DA7-7B54BED5B7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8411F869-9776-0EDE-E641-8A7C6FC51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20AC24-1827-2016-F535-E7AF11BF79BD}"/>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6" name="Footer Placeholder 5">
            <a:extLst>
              <a:ext uri="{FF2B5EF4-FFF2-40B4-BE49-F238E27FC236}">
                <a16:creationId xmlns:a16="http://schemas.microsoft.com/office/drawing/2014/main" id="{BDB2E8A4-88FE-DB68-1C2E-91628DFDF52D}"/>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A01022D-7E5C-F8E7-5469-1E988A495451}"/>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077624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13A0-AD39-586E-DD99-D68DE12C2E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634BD9B3-14F0-E0BC-F9F9-DEB4FF69E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75BB8AA3-21C6-954F-006B-9E3D649EA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14EF3F-6491-4E11-51EA-AD4A98D50C92}"/>
              </a:ext>
            </a:extLst>
          </p:cNvPr>
          <p:cNvSpPr>
            <a:spLocks noGrp="1"/>
          </p:cNvSpPr>
          <p:nvPr>
            <p:ph type="dt" sz="half" idx="10"/>
          </p:nvPr>
        </p:nvSpPr>
        <p:spPr/>
        <p:txBody>
          <a:bodyPr/>
          <a:lstStyle/>
          <a:p>
            <a:fld id="{9548EC00-85CB-FE48-AEFA-5EC54BD6331D}" type="datetimeFigureOut">
              <a:rPr lang="en-IT" smtClean="0"/>
              <a:t>03/09/23</a:t>
            </a:fld>
            <a:endParaRPr lang="en-IT"/>
          </a:p>
        </p:txBody>
      </p:sp>
      <p:sp>
        <p:nvSpPr>
          <p:cNvPr id="6" name="Footer Placeholder 5">
            <a:extLst>
              <a:ext uri="{FF2B5EF4-FFF2-40B4-BE49-F238E27FC236}">
                <a16:creationId xmlns:a16="http://schemas.microsoft.com/office/drawing/2014/main" id="{45376A2B-7AD2-D66D-7BEB-EEF5DF752C5F}"/>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02934FC1-CF16-160A-01A1-DD356AE4603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275097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1A8ADF-7745-5E9A-C16E-C87BF1DDD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7EE1AC10-1E1F-EB7B-40AB-7BBF045D0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FF3B9C3-EABA-1069-A19D-5CCC108DF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8EC00-85CB-FE48-AEFA-5EC54BD6331D}" type="datetimeFigureOut">
              <a:rPr lang="en-IT" smtClean="0"/>
              <a:t>03/09/23</a:t>
            </a:fld>
            <a:endParaRPr lang="en-IT"/>
          </a:p>
        </p:txBody>
      </p:sp>
      <p:sp>
        <p:nvSpPr>
          <p:cNvPr id="5" name="Footer Placeholder 4">
            <a:extLst>
              <a:ext uri="{FF2B5EF4-FFF2-40B4-BE49-F238E27FC236}">
                <a16:creationId xmlns:a16="http://schemas.microsoft.com/office/drawing/2014/main" id="{78A9F738-4DE6-14B6-56EC-7B1680700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D5DC5897-31CA-40D9-69CA-D7C43E142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A249A-4067-1D46-B595-D10ADDABB17E}" type="slidenum">
              <a:rPr lang="en-IT" smtClean="0"/>
              <a:t>‹#›</a:t>
            </a:fld>
            <a:endParaRPr lang="en-IT"/>
          </a:p>
        </p:txBody>
      </p:sp>
    </p:spTree>
    <p:extLst>
      <p:ext uri="{BB962C8B-B14F-4D97-AF65-F5344CB8AC3E}">
        <p14:creationId xmlns:p14="http://schemas.microsoft.com/office/powerpoint/2010/main" val="290229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0.png"/><Relationship Id="rId4"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52.emf"/><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customXml" Target="../ink/ink7.xml"/><Relationship Id="rId26" Type="http://schemas.openxmlformats.org/officeDocument/2006/relationships/customXml" Target="../ink/ink11.xml"/><Relationship Id="rId39" Type="http://schemas.openxmlformats.org/officeDocument/2006/relationships/image" Target="../media/image33.png"/><Relationship Id="rId21" Type="http://schemas.openxmlformats.org/officeDocument/2006/relationships/image" Target="../media/image24.png"/><Relationship Id="rId34" Type="http://schemas.openxmlformats.org/officeDocument/2006/relationships/customXml" Target="../ink/ink15.xml"/><Relationship Id="rId42" Type="http://schemas.openxmlformats.org/officeDocument/2006/relationships/customXml" Target="../ink/ink19.xml"/><Relationship Id="rId47" Type="http://schemas.openxmlformats.org/officeDocument/2006/relationships/image" Target="../media/image37.png"/><Relationship Id="rId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customXml" Target="../ink/ink6.xml"/><Relationship Id="rId29" Type="http://schemas.openxmlformats.org/officeDocument/2006/relationships/image" Target="../media/image28.png"/><Relationship Id="rId1" Type="http://schemas.openxmlformats.org/officeDocument/2006/relationships/tags" Target="../tags/tag3.xml"/><Relationship Id="rId6" Type="http://schemas.openxmlformats.org/officeDocument/2006/relationships/customXml" Target="../ink/ink1.xml"/><Relationship Id="rId11" Type="http://schemas.openxmlformats.org/officeDocument/2006/relationships/image" Target="../media/image19.png"/><Relationship Id="rId24" Type="http://schemas.openxmlformats.org/officeDocument/2006/relationships/customXml" Target="../ink/ink10.xml"/><Relationship Id="rId32" Type="http://schemas.openxmlformats.org/officeDocument/2006/relationships/customXml" Target="../ink/ink14.xml"/><Relationship Id="rId37" Type="http://schemas.openxmlformats.org/officeDocument/2006/relationships/image" Target="../media/image32.png"/><Relationship Id="rId40" Type="http://schemas.openxmlformats.org/officeDocument/2006/relationships/customXml" Target="../ink/ink18.xml"/><Relationship Id="rId45" Type="http://schemas.openxmlformats.org/officeDocument/2006/relationships/image" Target="../media/image36.png"/><Relationship Id="rId5" Type="http://schemas.openxmlformats.org/officeDocument/2006/relationships/image" Target="../media/image16.emf"/><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customXml" Target="../ink/ink12.xml"/><Relationship Id="rId36" Type="http://schemas.openxmlformats.org/officeDocument/2006/relationships/customXml" Target="../ink/ink16.xml"/><Relationship Id="rId10" Type="http://schemas.openxmlformats.org/officeDocument/2006/relationships/customXml" Target="../ink/ink3.xml"/><Relationship Id="rId19" Type="http://schemas.openxmlformats.org/officeDocument/2006/relationships/image" Target="../media/image23.png"/><Relationship Id="rId31" Type="http://schemas.openxmlformats.org/officeDocument/2006/relationships/image" Target="../media/image29.png"/><Relationship Id="rId44" Type="http://schemas.openxmlformats.org/officeDocument/2006/relationships/customXml" Target="../ink/ink20.xml"/><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27.png"/><Relationship Id="rId30" Type="http://schemas.openxmlformats.org/officeDocument/2006/relationships/customXml" Target="../ink/ink13.xml"/><Relationship Id="rId35" Type="http://schemas.openxmlformats.org/officeDocument/2006/relationships/image" Target="../media/image31.png"/><Relationship Id="rId43" Type="http://schemas.openxmlformats.org/officeDocument/2006/relationships/image" Target="../media/image35.png"/><Relationship Id="rId8" Type="http://schemas.openxmlformats.org/officeDocument/2006/relationships/customXml" Target="../ink/ink2.xml"/><Relationship Id="rId3" Type="http://schemas.openxmlformats.org/officeDocument/2006/relationships/image" Target="../media/image14.png"/><Relationship Id="rId12" Type="http://schemas.openxmlformats.org/officeDocument/2006/relationships/customXml" Target="../ink/ink4.xml"/><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38" Type="http://schemas.openxmlformats.org/officeDocument/2006/relationships/customXml" Target="../ink/ink17.xml"/><Relationship Id="rId46" Type="http://schemas.openxmlformats.org/officeDocument/2006/relationships/customXml" Target="../ink/ink21.xml"/><Relationship Id="rId20" Type="http://schemas.openxmlformats.org/officeDocument/2006/relationships/customXml" Target="../ink/ink8.xml"/><Relationship Id="rId41"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D23E-7974-BD11-2D52-0D573C2D43EF}"/>
              </a:ext>
            </a:extLst>
          </p:cNvPr>
          <p:cNvSpPr>
            <a:spLocks noGrp="1"/>
          </p:cNvSpPr>
          <p:nvPr>
            <p:ph type="ctrTitle"/>
          </p:nvPr>
        </p:nvSpPr>
        <p:spPr/>
        <p:txBody>
          <a:bodyPr/>
          <a:lstStyle/>
          <a:p>
            <a:r>
              <a:rPr lang="en-IT" dirty="0"/>
              <a:t>Sforzo normale e tangenziale</a:t>
            </a:r>
          </a:p>
        </p:txBody>
      </p:sp>
      <p:sp>
        <p:nvSpPr>
          <p:cNvPr id="3" name="Subtitle 2">
            <a:extLst>
              <a:ext uri="{FF2B5EF4-FFF2-40B4-BE49-F238E27FC236}">
                <a16:creationId xmlns:a16="http://schemas.microsoft.com/office/drawing/2014/main" id="{99AA32D3-8504-69EF-402B-25E59C7ACB8F}"/>
              </a:ext>
            </a:extLst>
          </p:cNvPr>
          <p:cNvSpPr>
            <a:spLocks noGrp="1"/>
          </p:cNvSpPr>
          <p:nvPr>
            <p:ph type="subTitle" idx="1"/>
          </p:nvPr>
        </p:nvSpPr>
        <p:spPr/>
        <p:txBody>
          <a:bodyPr/>
          <a:lstStyle/>
          <a:p>
            <a:r>
              <a:rPr lang="en-IT" dirty="0"/>
              <a:t>Riferimento: </a:t>
            </a:r>
          </a:p>
        </p:txBody>
      </p:sp>
    </p:spTree>
    <p:extLst>
      <p:ext uri="{BB962C8B-B14F-4D97-AF65-F5344CB8AC3E}">
        <p14:creationId xmlns:p14="http://schemas.microsoft.com/office/powerpoint/2010/main" val="3747888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9969C7-373F-3E6F-10E8-908E62B9835A}"/>
              </a:ext>
            </a:extLst>
          </p:cNvPr>
          <p:cNvPicPr>
            <a:picLocks noChangeAspect="1"/>
          </p:cNvPicPr>
          <p:nvPr/>
        </p:nvPicPr>
        <p:blipFill>
          <a:blip r:embed="rId3"/>
          <a:stretch>
            <a:fillRect/>
          </a:stretch>
        </p:blipFill>
        <p:spPr>
          <a:xfrm>
            <a:off x="1979375" y="3658916"/>
            <a:ext cx="2196537" cy="2562626"/>
          </a:xfrm>
          <a:prstGeom prst="rect">
            <a:avLst/>
          </a:prstGeom>
        </p:spPr>
      </p:pic>
      <p:pic>
        <p:nvPicPr>
          <p:cNvPr id="3" name="Picture 2" descr="\documentclass{article}&#10;\usepackage{amsmath,bbm,mathrsfs}&#10;\setlength\parindent{0em}&#10;\usepackage{geometry}&#10;\geometry{textwidth=10cm}&#10;\setlength\parskip{1em}&#10;\pagestyle{empty}&#10;\begin{document}&#10;&#10;E' abbastanza intuitivo che, nel caso particolare di una barra caricata assialmente, il vettore tensione sia orientato lungo l'asse della trave, e la sua intensit\`a $\sigma$ sia costante. &#10;&#10;La quantit\`a $\sigma$ prende il nome componente normale della tensione, o pi\`u brevemente, tensione normale, poich\'e \`e la componente di tensione perpendicolare al piano sul quale si \`e sezionato il materiale.&#10;&#10;Si definisce forza normale la risultante&#10;$$&#10;N=\int_A\sigma dA.&#10;$$&#10;Per l'equilibrio, deve essere $N=P$ e quindi&#10;$$&#10;\sigma=\frac PA.&#10;$$&#10;&#10;\end{document}" title="IguanaTex Bitmap Display">
            <a:extLst>
              <a:ext uri="{FF2B5EF4-FFF2-40B4-BE49-F238E27FC236}">
                <a16:creationId xmlns:a16="http://schemas.microsoft.com/office/drawing/2014/main" id="{A3C8BE04-3748-3478-B83A-E561A83386C6}"/>
              </a:ext>
            </a:extLst>
          </p:cNvPr>
          <p:cNvPicPr>
            <a:picLocks noChangeAspect="1"/>
          </p:cNvPicPr>
          <p:nvPr>
            <p:custDataLst>
              <p:tags r:id="rId1"/>
            </p:custDataLst>
          </p:nvPr>
        </p:nvPicPr>
        <p:blipFill>
          <a:blip r:embed="rId4"/>
          <a:stretch>
            <a:fillRect/>
          </a:stretch>
        </p:blipFill>
        <p:spPr>
          <a:xfrm>
            <a:off x="5504330" y="1453597"/>
            <a:ext cx="5817371" cy="4028992"/>
          </a:xfrm>
          <a:prstGeom prst="rect">
            <a:avLst/>
          </a:prstGeom>
        </p:spPr>
      </p:pic>
      <p:pic>
        <p:nvPicPr>
          <p:cNvPr id="21" name="Picture 20">
            <a:extLst>
              <a:ext uri="{FF2B5EF4-FFF2-40B4-BE49-F238E27FC236}">
                <a16:creationId xmlns:a16="http://schemas.microsoft.com/office/drawing/2014/main" id="{B3EF2769-FE95-90D1-2EC3-3ABBE417AC08}"/>
              </a:ext>
            </a:extLst>
          </p:cNvPr>
          <p:cNvPicPr>
            <a:picLocks noChangeAspect="1"/>
          </p:cNvPicPr>
          <p:nvPr/>
        </p:nvPicPr>
        <p:blipFill>
          <a:blip r:embed="rId5"/>
          <a:stretch>
            <a:fillRect/>
          </a:stretch>
        </p:blipFill>
        <p:spPr>
          <a:xfrm>
            <a:off x="1701815" y="57051"/>
            <a:ext cx="2285116" cy="3142034"/>
          </a:xfrm>
          <a:prstGeom prst="rect">
            <a:avLst/>
          </a:prstGeom>
        </p:spPr>
      </p:pic>
    </p:spTree>
    <p:extLst>
      <p:ext uri="{BB962C8B-B14F-4D97-AF65-F5344CB8AC3E}">
        <p14:creationId xmlns:p14="http://schemas.microsoft.com/office/powerpoint/2010/main" val="122218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7F88-42CD-58C8-B4AE-836EA665C4DE}"/>
              </a:ext>
            </a:extLst>
          </p:cNvPr>
          <p:cNvSpPr>
            <a:spLocks noGrp="1"/>
          </p:cNvSpPr>
          <p:nvPr>
            <p:ph type="title"/>
          </p:nvPr>
        </p:nvSpPr>
        <p:spPr/>
        <p:txBody>
          <a:bodyPr/>
          <a:lstStyle/>
          <a:p>
            <a:endParaRPr lang="en-IT"/>
          </a:p>
        </p:txBody>
      </p:sp>
      <p:pic>
        <p:nvPicPr>
          <p:cNvPr id="4" name="Picture 3">
            <a:extLst>
              <a:ext uri="{FF2B5EF4-FFF2-40B4-BE49-F238E27FC236}">
                <a16:creationId xmlns:a16="http://schemas.microsoft.com/office/drawing/2014/main" id="{4600B320-9BC4-32EF-A421-AE6CD9152F39}"/>
              </a:ext>
            </a:extLst>
          </p:cNvPr>
          <p:cNvPicPr>
            <a:picLocks noChangeAspect="1"/>
          </p:cNvPicPr>
          <p:nvPr/>
        </p:nvPicPr>
        <p:blipFill>
          <a:blip r:embed="rId2"/>
          <a:stretch>
            <a:fillRect/>
          </a:stretch>
        </p:blipFill>
        <p:spPr>
          <a:xfrm>
            <a:off x="3573409" y="1848742"/>
            <a:ext cx="3435575" cy="2905666"/>
          </a:xfrm>
          <a:prstGeom prst="rect">
            <a:avLst/>
          </a:prstGeom>
        </p:spPr>
      </p:pic>
      <p:pic>
        <p:nvPicPr>
          <p:cNvPr id="5" name="Picture 4">
            <a:extLst>
              <a:ext uri="{FF2B5EF4-FFF2-40B4-BE49-F238E27FC236}">
                <a16:creationId xmlns:a16="http://schemas.microsoft.com/office/drawing/2014/main" id="{3FFAC45D-6A5F-1154-4177-FF8DB06C4381}"/>
              </a:ext>
            </a:extLst>
          </p:cNvPr>
          <p:cNvPicPr>
            <a:picLocks noChangeAspect="1"/>
          </p:cNvPicPr>
          <p:nvPr/>
        </p:nvPicPr>
        <p:blipFill>
          <a:blip r:embed="rId3"/>
          <a:stretch>
            <a:fillRect/>
          </a:stretch>
        </p:blipFill>
        <p:spPr>
          <a:xfrm>
            <a:off x="7008984" y="1848742"/>
            <a:ext cx="4794252" cy="1926039"/>
          </a:xfrm>
          <a:prstGeom prst="rect">
            <a:avLst/>
          </a:prstGeom>
        </p:spPr>
      </p:pic>
      <p:pic>
        <p:nvPicPr>
          <p:cNvPr id="6" name="Content Placeholder 5">
            <a:extLst>
              <a:ext uri="{FF2B5EF4-FFF2-40B4-BE49-F238E27FC236}">
                <a16:creationId xmlns:a16="http://schemas.microsoft.com/office/drawing/2014/main" id="{0F253991-5170-FECC-3EB4-A6B3D9226741}"/>
              </a:ext>
            </a:extLst>
          </p:cNvPr>
          <p:cNvPicPr>
            <a:picLocks noChangeAspect="1"/>
          </p:cNvPicPr>
          <p:nvPr/>
        </p:nvPicPr>
        <p:blipFill>
          <a:blip r:embed="rId4"/>
          <a:stretch>
            <a:fillRect/>
          </a:stretch>
        </p:blipFill>
        <p:spPr>
          <a:xfrm>
            <a:off x="0" y="1690688"/>
            <a:ext cx="4098464" cy="3300413"/>
          </a:xfrm>
          <a:prstGeom prst="rect">
            <a:avLst/>
          </a:prstGeom>
        </p:spPr>
      </p:pic>
      <p:pic>
        <p:nvPicPr>
          <p:cNvPr id="7" name="Content Placeholder 6">
            <a:extLst>
              <a:ext uri="{FF2B5EF4-FFF2-40B4-BE49-F238E27FC236}">
                <a16:creationId xmlns:a16="http://schemas.microsoft.com/office/drawing/2014/main" id="{3C001488-D6E8-1CC4-7437-E2B4BAA53045}"/>
              </a:ext>
            </a:extLst>
          </p:cNvPr>
          <p:cNvPicPr>
            <a:picLocks noGrp="1" noChangeAspect="1"/>
          </p:cNvPicPr>
          <p:nvPr>
            <p:ph idx="1"/>
          </p:nvPr>
        </p:nvPicPr>
        <p:blipFill>
          <a:blip r:embed="rId5"/>
          <a:stretch>
            <a:fillRect/>
          </a:stretch>
        </p:blipFill>
        <p:spPr>
          <a:xfrm>
            <a:off x="7008984" y="3961522"/>
            <a:ext cx="3187700" cy="2565400"/>
          </a:xfrm>
          <a:prstGeom prst="rect">
            <a:avLst/>
          </a:prstGeom>
        </p:spPr>
      </p:pic>
    </p:spTree>
    <p:extLst>
      <p:ext uri="{BB962C8B-B14F-4D97-AF65-F5344CB8AC3E}">
        <p14:creationId xmlns:p14="http://schemas.microsoft.com/office/powerpoint/2010/main" val="351364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title="IguanaTex Bitmap Display">
            <a:extLst>
              <a:ext uri="{FF2B5EF4-FFF2-40B4-BE49-F238E27FC236}">
                <a16:creationId xmlns:a16="http://schemas.microsoft.com/office/drawing/2014/main" id="{776768CB-AA01-1B51-4CD3-934319AB2A59}"/>
              </a:ext>
            </a:extLst>
          </p:cNvPr>
          <p:cNvPicPr>
            <a:picLocks noChangeAspect="1"/>
          </p:cNvPicPr>
          <p:nvPr>
            <p:custDataLst>
              <p:tags r:id="rId1"/>
            </p:custDataLst>
          </p:nvPr>
        </p:nvPicPr>
        <p:blipFill>
          <a:blip r:embed="rId3"/>
          <a:stretch>
            <a:fillRect/>
          </a:stretch>
        </p:blipFill>
        <p:spPr>
          <a:xfrm>
            <a:off x="6732290" y="420609"/>
            <a:ext cx="4629130" cy="2127529"/>
          </a:xfrm>
          <a:prstGeom prst="rect">
            <a:avLst/>
          </a:prstGeom>
        </p:spPr>
      </p:pic>
      <p:pic>
        <p:nvPicPr>
          <p:cNvPr id="4" name="Picture 3">
            <a:extLst>
              <a:ext uri="{FF2B5EF4-FFF2-40B4-BE49-F238E27FC236}">
                <a16:creationId xmlns:a16="http://schemas.microsoft.com/office/drawing/2014/main" id="{276C2019-26C4-1FBB-AA0D-39E9501543B0}"/>
              </a:ext>
            </a:extLst>
          </p:cNvPr>
          <p:cNvPicPr>
            <a:picLocks noChangeAspect="1"/>
          </p:cNvPicPr>
          <p:nvPr/>
        </p:nvPicPr>
        <p:blipFill>
          <a:blip r:embed="rId4"/>
          <a:stretch>
            <a:fillRect/>
          </a:stretch>
        </p:blipFill>
        <p:spPr>
          <a:xfrm>
            <a:off x="266700" y="420609"/>
            <a:ext cx="5560332" cy="2482850"/>
          </a:xfrm>
          <a:prstGeom prst="rect">
            <a:avLst/>
          </a:prstGeom>
        </p:spPr>
      </p:pic>
      <p:pic>
        <p:nvPicPr>
          <p:cNvPr id="6" name="Picture 5">
            <a:extLst>
              <a:ext uri="{FF2B5EF4-FFF2-40B4-BE49-F238E27FC236}">
                <a16:creationId xmlns:a16="http://schemas.microsoft.com/office/drawing/2014/main" id="{74B788BD-D5CC-881B-33DD-B7B15568FC6A}"/>
              </a:ext>
            </a:extLst>
          </p:cNvPr>
          <p:cNvPicPr>
            <a:picLocks noChangeAspect="1"/>
          </p:cNvPicPr>
          <p:nvPr/>
        </p:nvPicPr>
        <p:blipFill>
          <a:blip r:embed="rId5"/>
          <a:stretch>
            <a:fillRect/>
          </a:stretch>
        </p:blipFill>
        <p:spPr>
          <a:xfrm>
            <a:off x="266700" y="3832860"/>
            <a:ext cx="5560332" cy="2780166"/>
          </a:xfrm>
          <a:prstGeom prst="rect">
            <a:avLst/>
          </a:prstGeom>
        </p:spPr>
      </p:pic>
      <p:pic>
        <p:nvPicPr>
          <p:cNvPr id="14" name="Picture 13">
            <a:extLst>
              <a:ext uri="{FF2B5EF4-FFF2-40B4-BE49-F238E27FC236}">
                <a16:creationId xmlns:a16="http://schemas.microsoft.com/office/drawing/2014/main" id="{C54DB5B3-2C15-89E4-2D01-BFCB424699A6}"/>
              </a:ext>
            </a:extLst>
          </p:cNvPr>
          <p:cNvPicPr>
            <a:picLocks noChangeAspect="1"/>
          </p:cNvPicPr>
          <p:nvPr/>
        </p:nvPicPr>
        <p:blipFill>
          <a:blip r:embed="rId6"/>
          <a:stretch>
            <a:fillRect/>
          </a:stretch>
        </p:blipFill>
        <p:spPr>
          <a:xfrm>
            <a:off x="6875196" y="3460511"/>
            <a:ext cx="4343317" cy="2976880"/>
          </a:xfrm>
          <a:prstGeom prst="rect">
            <a:avLst/>
          </a:prstGeom>
        </p:spPr>
      </p:pic>
    </p:spTree>
    <p:extLst>
      <p:ext uri="{BB962C8B-B14F-4D97-AF65-F5344CB8AC3E}">
        <p14:creationId xmlns:p14="http://schemas.microsoft.com/office/powerpoint/2010/main" val="238406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C439-396F-0804-3629-AF7B487518E9}"/>
              </a:ext>
            </a:extLst>
          </p:cNvPr>
          <p:cNvSpPr>
            <a:spLocks noGrp="1"/>
          </p:cNvSpPr>
          <p:nvPr>
            <p:ph type="title"/>
          </p:nvPr>
        </p:nvSpPr>
        <p:spPr/>
        <p:txBody>
          <a:bodyPr/>
          <a:lstStyle/>
          <a:p>
            <a:r>
              <a:rPr lang="en-IT" dirty="0"/>
              <a:t>Prova di flessione a 4 punti</a:t>
            </a:r>
          </a:p>
        </p:txBody>
      </p:sp>
      <p:pic>
        <p:nvPicPr>
          <p:cNvPr id="4" name="Bending failure of a softwood beam grain parallel to beam axis - Materials Lab on-line-GnUpjeW8BT8">
            <a:hlinkClick r:id="" action="ppaction://media"/>
            <a:extLst>
              <a:ext uri="{FF2B5EF4-FFF2-40B4-BE49-F238E27FC236}">
                <a16:creationId xmlns:a16="http://schemas.microsoft.com/office/drawing/2014/main" id="{B83A6FA7-5254-65BE-AE35-6A9AE7B4DE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13979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8E06-4B3E-9C7B-3FEB-1BD514EEDA73}"/>
              </a:ext>
            </a:extLst>
          </p:cNvPr>
          <p:cNvSpPr>
            <a:spLocks noGrp="1"/>
          </p:cNvSpPr>
          <p:nvPr>
            <p:ph type="title"/>
          </p:nvPr>
        </p:nvSpPr>
        <p:spPr/>
        <p:txBody>
          <a:bodyPr/>
          <a:lstStyle/>
          <a:p>
            <a:r>
              <a:rPr lang="en-US" dirty="0" err="1"/>
              <a:t>Sforzo</a:t>
            </a:r>
            <a:r>
              <a:rPr lang="en-US" dirty="0"/>
              <a:t> </a:t>
            </a:r>
            <a:r>
              <a:rPr lang="en-US" dirty="0" err="1"/>
              <a:t>tangenziale</a:t>
            </a:r>
            <a:endParaRPr lang="en-IT" dirty="0"/>
          </a:p>
        </p:txBody>
      </p:sp>
      <p:pic>
        <p:nvPicPr>
          <p:cNvPr id="8" name="Picture 7">
            <a:extLst>
              <a:ext uri="{FF2B5EF4-FFF2-40B4-BE49-F238E27FC236}">
                <a16:creationId xmlns:a16="http://schemas.microsoft.com/office/drawing/2014/main" id="{254F2086-0FD3-554E-475F-78507E7CADE3}"/>
              </a:ext>
            </a:extLst>
          </p:cNvPr>
          <p:cNvPicPr>
            <a:picLocks noChangeAspect="1"/>
          </p:cNvPicPr>
          <p:nvPr/>
        </p:nvPicPr>
        <p:blipFill>
          <a:blip r:embed="rId3"/>
          <a:stretch>
            <a:fillRect/>
          </a:stretch>
        </p:blipFill>
        <p:spPr>
          <a:xfrm>
            <a:off x="1168400" y="2051050"/>
            <a:ext cx="4927600" cy="2755900"/>
          </a:xfrm>
          <a:prstGeom prst="rect">
            <a:avLst/>
          </a:prstGeom>
        </p:spPr>
      </p:pic>
      <p:pic>
        <p:nvPicPr>
          <p:cNvPr id="9" name="Picture 8">
            <a:extLst>
              <a:ext uri="{FF2B5EF4-FFF2-40B4-BE49-F238E27FC236}">
                <a16:creationId xmlns:a16="http://schemas.microsoft.com/office/drawing/2014/main" id="{3440475C-7D78-5121-F340-8BBB09A3FC33}"/>
              </a:ext>
            </a:extLst>
          </p:cNvPr>
          <p:cNvPicPr>
            <a:picLocks noChangeAspect="1"/>
          </p:cNvPicPr>
          <p:nvPr/>
        </p:nvPicPr>
        <p:blipFill>
          <a:blip r:embed="rId4"/>
          <a:stretch>
            <a:fillRect/>
          </a:stretch>
        </p:blipFill>
        <p:spPr>
          <a:xfrm>
            <a:off x="7559040" y="2057265"/>
            <a:ext cx="3230880" cy="2749685"/>
          </a:xfrm>
          <a:prstGeom prst="rect">
            <a:avLst/>
          </a:prstGeom>
        </p:spPr>
      </p:pic>
      <p:pic>
        <p:nvPicPr>
          <p:cNvPr id="11" name="Picture 10" descr="\documentclass{article}&#10;\usepackage{amsmath,bbm,mathrsfs}&#10;\setlength\parindent{0em}&#10;\usepackage{geometry}&#10;\geometry{textwidth=10cm}&#10;\setlength\parskip{1em}&#10;\pagestyle{empty}&#10;\begin{document}&#10;&#10;&#10;Vedremo poi che, nel caso della torsione, le tensioni sulla sezione non sono perpendicolari, bensi' tangenti alla linea d'asse. Tali tensioni, sono dette ``tangenziali''.&#10;&#10;\end{document}" title="IguanaTex Bitmap Display">
            <a:extLst>
              <a:ext uri="{FF2B5EF4-FFF2-40B4-BE49-F238E27FC236}">
                <a16:creationId xmlns:a16="http://schemas.microsoft.com/office/drawing/2014/main" id="{1D14FFEB-82A3-AC93-ECA6-FBC469C545E9}"/>
              </a:ext>
            </a:extLst>
          </p:cNvPr>
          <p:cNvPicPr>
            <a:picLocks noChangeAspect="1"/>
          </p:cNvPicPr>
          <p:nvPr>
            <p:custDataLst>
              <p:tags r:id="rId1"/>
            </p:custDataLst>
          </p:nvPr>
        </p:nvPicPr>
        <p:blipFill>
          <a:blip r:embed="rId5"/>
          <a:stretch>
            <a:fillRect/>
          </a:stretch>
        </p:blipFill>
        <p:spPr>
          <a:xfrm>
            <a:off x="2242820" y="5363210"/>
            <a:ext cx="7188200" cy="838200"/>
          </a:xfrm>
          <a:prstGeom prst="rect">
            <a:avLst/>
          </a:prstGeom>
        </p:spPr>
      </p:pic>
    </p:spTree>
    <p:extLst>
      <p:ext uri="{BB962C8B-B14F-4D97-AF65-F5344CB8AC3E}">
        <p14:creationId xmlns:p14="http://schemas.microsoft.com/office/powerpoint/2010/main" val="1519345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A370-9822-CF95-DFEF-0543B8A45A60}"/>
              </a:ext>
            </a:extLst>
          </p:cNvPr>
          <p:cNvSpPr>
            <a:spLocks noGrp="1"/>
          </p:cNvSpPr>
          <p:nvPr>
            <p:ph type="title"/>
          </p:nvPr>
        </p:nvSpPr>
        <p:spPr>
          <a:xfrm>
            <a:off x="1248103" y="-359894"/>
            <a:ext cx="10515600" cy="1325563"/>
          </a:xfrm>
        </p:spPr>
        <p:txBody>
          <a:bodyPr/>
          <a:lstStyle/>
          <a:p>
            <a:r>
              <a:rPr lang="en-IT" dirty="0"/>
              <a:t>Tensione tangenziale media</a:t>
            </a:r>
          </a:p>
        </p:txBody>
      </p:sp>
      <p:pic>
        <p:nvPicPr>
          <p:cNvPr id="4" name="Picture 3">
            <a:extLst>
              <a:ext uri="{FF2B5EF4-FFF2-40B4-BE49-F238E27FC236}">
                <a16:creationId xmlns:a16="http://schemas.microsoft.com/office/drawing/2014/main" id="{71E00830-A9B8-BDCC-94FD-DC803D42BE21}"/>
              </a:ext>
            </a:extLst>
          </p:cNvPr>
          <p:cNvPicPr>
            <a:picLocks noChangeAspect="1"/>
          </p:cNvPicPr>
          <p:nvPr/>
        </p:nvPicPr>
        <p:blipFill>
          <a:blip r:embed="rId3"/>
          <a:stretch>
            <a:fillRect/>
          </a:stretch>
        </p:blipFill>
        <p:spPr>
          <a:xfrm>
            <a:off x="442954" y="972322"/>
            <a:ext cx="4656418" cy="3093648"/>
          </a:xfrm>
          <a:prstGeom prst="rect">
            <a:avLst/>
          </a:prstGeom>
        </p:spPr>
      </p:pic>
      <p:pic>
        <p:nvPicPr>
          <p:cNvPr id="5" name="Picture 4">
            <a:extLst>
              <a:ext uri="{FF2B5EF4-FFF2-40B4-BE49-F238E27FC236}">
                <a16:creationId xmlns:a16="http://schemas.microsoft.com/office/drawing/2014/main" id="{DE275BD0-A3A9-118B-0A5C-CA2A92883871}"/>
              </a:ext>
            </a:extLst>
          </p:cNvPr>
          <p:cNvPicPr>
            <a:picLocks noChangeAspect="1"/>
          </p:cNvPicPr>
          <p:nvPr/>
        </p:nvPicPr>
        <p:blipFill>
          <a:blip r:embed="rId4"/>
          <a:stretch>
            <a:fillRect/>
          </a:stretch>
        </p:blipFill>
        <p:spPr>
          <a:xfrm>
            <a:off x="5494618" y="1490446"/>
            <a:ext cx="2709209" cy="2454225"/>
          </a:xfrm>
          <a:prstGeom prst="rect">
            <a:avLst/>
          </a:prstGeom>
        </p:spPr>
      </p:pic>
      <p:pic>
        <p:nvPicPr>
          <p:cNvPr id="7" name="Picture 6">
            <a:extLst>
              <a:ext uri="{FF2B5EF4-FFF2-40B4-BE49-F238E27FC236}">
                <a16:creationId xmlns:a16="http://schemas.microsoft.com/office/drawing/2014/main" id="{0C1A9B36-727E-DC24-DFF8-449B83968C4E}"/>
              </a:ext>
            </a:extLst>
          </p:cNvPr>
          <p:cNvPicPr>
            <a:picLocks noChangeAspect="1"/>
          </p:cNvPicPr>
          <p:nvPr/>
        </p:nvPicPr>
        <p:blipFill>
          <a:blip r:embed="rId5"/>
          <a:stretch>
            <a:fillRect/>
          </a:stretch>
        </p:blipFill>
        <p:spPr>
          <a:xfrm>
            <a:off x="8448675" y="1490446"/>
            <a:ext cx="2552700" cy="2057400"/>
          </a:xfrm>
          <a:prstGeom prst="rect">
            <a:avLst/>
          </a:prstGeom>
        </p:spPr>
      </p:pic>
      <p:pic>
        <p:nvPicPr>
          <p:cNvPr id="11" name="Picture 10" descr="\documentclass{article}&#10;\usepackage{amsmath,bbm,mathrsfs}&#10;\setlength\parindent{0em}&#10;\usepackage{geometry}&#10;\geometry{textwidth=10cm}&#10;\setlength\parskip{1em}&#10;\pagestyle{empty}&#10;\begin{document}&#10;&#10;Tensione tangenziale media&#10;$$&#10;\tau_{\text {avg }}=\frac{V}{A}&#10;$$&#10;&#10;\end{document}" title="IguanaTex Bitmap Display">
            <a:extLst>
              <a:ext uri="{FF2B5EF4-FFF2-40B4-BE49-F238E27FC236}">
                <a16:creationId xmlns:a16="http://schemas.microsoft.com/office/drawing/2014/main" id="{EA7BEA0A-0CC6-CD2F-B159-7C1BAC696B3D}"/>
              </a:ext>
            </a:extLst>
          </p:cNvPr>
          <p:cNvPicPr>
            <a:picLocks noChangeAspect="1"/>
          </p:cNvPicPr>
          <p:nvPr>
            <p:custDataLst>
              <p:tags r:id="rId1"/>
            </p:custDataLst>
          </p:nvPr>
        </p:nvPicPr>
        <p:blipFill>
          <a:blip r:embed="rId6"/>
          <a:stretch>
            <a:fillRect/>
          </a:stretch>
        </p:blipFill>
        <p:spPr>
          <a:xfrm>
            <a:off x="2417232" y="4789160"/>
            <a:ext cx="4114800" cy="1016000"/>
          </a:xfrm>
          <a:prstGeom prst="rect">
            <a:avLst/>
          </a:prstGeom>
        </p:spPr>
      </p:pic>
    </p:spTree>
    <p:extLst>
      <p:ext uri="{BB962C8B-B14F-4D97-AF65-F5344CB8AC3E}">
        <p14:creationId xmlns:p14="http://schemas.microsoft.com/office/powerpoint/2010/main" val="1217138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2D2B-666B-A263-D85B-22598DF0C4E2}"/>
              </a:ext>
            </a:extLst>
          </p:cNvPr>
          <p:cNvSpPr>
            <a:spLocks noGrp="1"/>
          </p:cNvSpPr>
          <p:nvPr>
            <p:ph type="title"/>
          </p:nvPr>
        </p:nvSpPr>
        <p:spPr>
          <a:xfrm>
            <a:off x="0" y="-170717"/>
            <a:ext cx="10515600" cy="1325563"/>
          </a:xfrm>
        </p:spPr>
        <p:txBody>
          <a:bodyPr/>
          <a:lstStyle/>
          <a:p>
            <a:r>
              <a:rPr lang="en-IT" dirty="0"/>
              <a:t>Prova di trazione</a:t>
            </a:r>
          </a:p>
        </p:txBody>
      </p:sp>
      <p:pic>
        <p:nvPicPr>
          <p:cNvPr id="6" name="Content Placeholder 5">
            <a:extLst>
              <a:ext uri="{FF2B5EF4-FFF2-40B4-BE49-F238E27FC236}">
                <a16:creationId xmlns:a16="http://schemas.microsoft.com/office/drawing/2014/main" id="{BCFDF190-8D65-2F5A-A564-D3DCAC8E1E27}"/>
              </a:ext>
            </a:extLst>
          </p:cNvPr>
          <p:cNvPicPr>
            <a:picLocks noGrp="1" noChangeAspect="1"/>
          </p:cNvPicPr>
          <p:nvPr>
            <p:ph idx="1"/>
          </p:nvPr>
        </p:nvPicPr>
        <p:blipFill>
          <a:blip r:embed="rId3"/>
          <a:stretch>
            <a:fillRect/>
          </a:stretch>
        </p:blipFill>
        <p:spPr>
          <a:xfrm>
            <a:off x="1158240" y="1832868"/>
            <a:ext cx="2957198" cy="1756152"/>
          </a:xfrm>
          <a:prstGeom prst="rect">
            <a:avLst/>
          </a:prstGeom>
        </p:spPr>
      </p:pic>
      <p:pic>
        <p:nvPicPr>
          <p:cNvPr id="25" name="Picture 24" descr="\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title="IguanaTex Bitmap Display">
            <a:extLst>
              <a:ext uri="{FF2B5EF4-FFF2-40B4-BE49-F238E27FC236}">
                <a16:creationId xmlns:a16="http://schemas.microsoft.com/office/drawing/2014/main" id="{5B055036-6C24-02D0-E45A-F6894E25A7C9}"/>
              </a:ext>
            </a:extLst>
          </p:cNvPr>
          <p:cNvPicPr>
            <a:picLocks noChangeAspect="1"/>
          </p:cNvPicPr>
          <p:nvPr>
            <p:custDataLst>
              <p:tags r:id="rId1"/>
            </p:custDataLst>
          </p:nvPr>
        </p:nvPicPr>
        <p:blipFill>
          <a:blip r:embed="rId4"/>
          <a:stretch>
            <a:fillRect/>
          </a:stretch>
        </p:blipFill>
        <p:spPr>
          <a:xfrm>
            <a:off x="5281187" y="1229457"/>
            <a:ext cx="6309786" cy="4280845"/>
          </a:xfrm>
          <a:prstGeom prst="rect">
            <a:avLst/>
          </a:prstGeom>
        </p:spPr>
      </p:pic>
      <p:pic>
        <p:nvPicPr>
          <p:cNvPr id="7" name="Picture 6">
            <a:extLst>
              <a:ext uri="{FF2B5EF4-FFF2-40B4-BE49-F238E27FC236}">
                <a16:creationId xmlns:a16="http://schemas.microsoft.com/office/drawing/2014/main" id="{9D7B3FD7-8256-E38B-F57F-B9DCEE770B3E}"/>
              </a:ext>
            </a:extLst>
          </p:cNvPr>
          <p:cNvPicPr>
            <a:picLocks noChangeAspect="1"/>
          </p:cNvPicPr>
          <p:nvPr/>
        </p:nvPicPr>
        <p:blipFill>
          <a:blip r:embed="rId5"/>
          <a:stretch>
            <a:fillRect/>
          </a:stretch>
        </p:blipFill>
        <p:spPr>
          <a:xfrm>
            <a:off x="1158240" y="3619501"/>
            <a:ext cx="3348813" cy="3238499"/>
          </a:xfrm>
          <a:prstGeom prst="rect">
            <a:avLst/>
          </a:prstGeom>
        </p:spPr>
      </p:pic>
    </p:spTree>
    <p:extLst>
      <p:ext uri="{BB962C8B-B14F-4D97-AF65-F5344CB8AC3E}">
        <p14:creationId xmlns:p14="http://schemas.microsoft.com/office/powerpoint/2010/main" val="348711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12BC4-E1D8-1615-3FC3-555EC096E66E}"/>
              </a:ext>
            </a:extLst>
          </p:cNvPr>
          <p:cNvSpPr>
            <a:spLocks noGrp="1"/>
          </p:cNvSpPr>
          <p:nvPr>
            <p:ph type="title"/>
          </p:nvPr>
        </p:nvSpPr>
        <p:spPr>
          <a:xfrm>
            <a:off x="733097" y="-149882"/>
            <a:ext cx="10515600" cy="1325563"/>
          </a:xfrm>
        </p:spPr>
        <p:txBody>
          <a:bodyPr/>
          <a:lstStyle/>
          <a:p>
            <a:r>
              <a:rPr lang="en-IT" dirty="0"/>
              <a:t>Prove di trazione</a:t>
            </a:r>
          </a:p>
        </p:txBody>
      </p:sp>
      <p:pic>
        <p:nvPicPr>
          <p:cNvPr id="9" name="Tensile test on round specimens according to ISO 6892-1 method A1-VzB87L7JzHs">
            <a:hlinkClick r:id="" action="ppaction://media"/>
            <a:extLst>
              <a:ext uri="{FF2B5EF4-FFF2-40B4-BE49-F238E27FC236}">
                <a16:creationId xmlns:a16="http://schemas.microsoft.com/office/drawing/2014/main" id="{B1E86A18-070D-1A79-88F6-EC9E9EA2DE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26897" y="997585"/>
            <a:ext cx="8128000" cy="4572000"/>
          </a:xfrm>
          <a:prstGeom prst="rect">
            <a:avLst/>
          </a:prstGeom>
        </p:spPr>
      </p:pic>
    </p:spTree>
    <p:extLst>
      <p:ext uri="{BB962C8B-B14F-4D97-AF65-F5344CB8AC3E}">
        <p14:creationId xmlns:p14="http://schemas.microsoft.com/office/powerpoint/2010/main" val="9855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48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152400" y="-220663"/>
            <a:ext cx="10515600" cy="1325563"/>
          </a:xfrm>
        </p:spPr>
        <p:txBody>
          <a:bodyPr/>
          <a:lstStyle/>
          <a:p>
            <a:r>
              <a:rPr lang="en-IT" dirty="0"/>
              <a:t>Diagramma tensione-deformazione</a:t>
            </a:r>
          </a:p>
        </p:txBody>
      </p:sp>
      <p:pic>
        <p:nvPicPr>
          <p:cNvPr id="2050" name="Picture 2">
            <a:extLst>
              <a:ext uri="{FF2B5EF4-FFF2-40B4-BE49-F238E27FC236}">
                <a16:creationId xmlns:a16="http://schemas.microsoft.com/office/drawing/2014/main" id="{BCB6DF50-E50C-1F60-6C3A-43D0956FB78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 y="1376363"/>
            <a:ext cx="451631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cumentclass{article}&#10;\usepackage{amsmath,bbm,mathrsfs}&#10;\setlength\parindent{0em}&#10;\usepackage{geometry}&#10;\geometry{textwidth=10cm}&#10;\setlength\parskip{1em}&#10;\pagestyle{empty}&#10;\begin{document}&#10;&#10;La relazione tra $\delta$ e $P$ dipende in generale dal materiale, dalla sezione, e dalla lunghezza della base di misura.&#10;&#10;Tuttavia, se si traccia un diagramma in cui si riporta la \emph{tensione normale nominale}&#10;$$&#10;\sigma_{\rm nom}=\frac P {A_0}&#10;$$&#10;e la \emph{deformazione} &#10;$$&#10;\varepsilon=\frac \delta {L_0}&#10;$$&#10;il risultato dipende solo dal materiale.&#10;&#10;&#10;\end{document}" title="IguanaTex Bitmap Display">
            <a:extLst>
              <a:ext uri="{FF2B5EF4-FFF2-40B4-BE49-F238E27FC236}">
                <a16:creationId xmlns:a16="http://schemas.microsoft.com/office/drawing/2014/main" id="{6F87E897-BED2-949D-2056-17B614E20B40}"/>
              </a:ext>
            </a:extLst>
          </p:cNvPr>
          <p:cNvPicPr>
            <a:picLocks noChangeAspect="1"/>
          </p:cNvPicPr>
          <p:nvPr>
            <p:custDataLst>
              <p:tags r:id="rId1"/>
            </p:custDataLst>
          </p:nvPr>
        </p:nvPicPr>
        <p:blipFill>
          <a:blip r:embed="rId4"/>
          <a:stretch>
            <a:fillRect/>
          </a:stretch>
        </p:blipFill>
        <p:spPr>
          <a:xfrm>
            <a:off x="5410200" y="2167156"/>
            <a:ext cx="6004654" cy="2769752"/>
          </a:xfrm>
          <a:prstGeom prst="rect">
            <a:avLst/>
          </a:prstGeom>
        </p:spPr>
      </p:pic>
    </p:spTree>
    <p:extLst>
      <p:ext uri="{BB962C8B-B14F-4D97-AF65-F5344CB8AC3E}">
        <p14:creationId xmlns:p14="http://schemas.microsoft.com/office/powerpoint/2010/main" val="2692897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BBF5-27A0-5563-BAE0-07B79D272A9D}"/>
              </a:ext>
            </a:extLst>
          </p:cNvPr>
          <p:cNvSpPr>
            <a:spLocks noGrp="1"/>
          </p:cNvSpPr>
          <p:nvPr>
            <p:ph type="title"/>
          </p:nvPr>
        </p:nvSpPr>
        <p:spPr/>
        <p:txBody>
          <a:bodyPr/>
          <a:lstStyle/>
          <a:p>
            <a:r>
              <a:rPr lang="en-IT" dirty="0"/>
              <a:t>Prova di trazione per un provino in plastica</a:t>
            </a:r>
          </a:p>
        </p:txBody>
      </p:sp>
      <p:pic>
        <p:nvPicPr>
          <p:cNvPr id="6" name="Micro Tensile Strength Test of Plastic per ASTM D638-58hw2QxxDro">
            <a:hlinkClick r:id="" action="ppaction://media"/>
            <a:extLst>
              <a:ext uri="{FF2B5EF4-FFF2-40B4-BE49-F238E27FC236}">
                <a16:creationId xmlns:a16="http://schemas.microsoft.com/office/drawing/2014/main" id="{8FD813F5-026A-7A3D-C3B6-D7CA659B6D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5807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220980" y="-197803"/>
            <a:ext cx="10515600" cy="1325563"/>
          </a:xfrm>
        </p:spPr>
        <p:txBody>
          <a:bodyPr/>
          <a:lstStyle/>
          <a:p>
            <a:r>
              <a:rPr lang="en-IT" dirty="0"/>
              <a:t>Definizione informale di tensione</a:t>
            </a:r>
          </a:p>
        </p:txBody>
      </p:sp>
      <p:sp>
        <p:nvSpPr>
          <p:cNvPr id="6" name="Content Placeholder 5">
            <a:extLst>
              <a:ext uri="{FF2B5EF4-FFF2-40B4-BE49-F238E27FC236}">
                <a16:creationId xmlns:a16="http://schemas.microsoft.com/office/drawing/2014/main" id="{147DAF31-5A19-0FF6-0C5E-A219F49F56CD}"/>
              </a:ext>
            </a:extLst>
          </p:cNvPr>
          <p:cNvSpPr>
            <a:spLocks noGrp="1"/>
          </p:cNvSpPr>
          <p:nvPr>
            <p:ph idx="1"/>
          </p:nvPr>
        </p:nvSpPr>
        <p:spPr>
          <a:xfrm>
            <a:off x="7189470" y="936288"/>
            <a:ext cx="4312920" cy="4351338"/>
          </a:xfrm>
        </p:spPr>
        <p:txBody>
          <a:bodyPr>
            <a:normAutofit fontScale="92500" lnSpcReduction="10000"/>
          </a:bodyPr>
          <a:lstStyle/>
          <a:p>
            <a:r>
              <a:rPr lang="en-IT" dirty="0"/>
              <a:t>Consideriamo una barra tesa, soggetta a due forze di trazione disposte sullo stesso asse.</a:t>
            </a:r>
          </a:p>
          <a:p>
            <a:r>
              <a:rPr lang="en-IT" dirty="0"/>
              <a:t>Le forze inducono un allungamento della barra,  fino al raggiungimento di uno stato finale nel quale le forze di trazione esterne sono equilibrate dalle forze di coesione interne, che si oppongono all’allungamento</a:t>
            </a:r>
          </a:p>
          <a:p>
            <a:pPr marL="0" indent="0">
              <a:buNone/>
            </a:pPr>
            <a:endParaRPr lang="en-IT" dirty="0"/>
          </a:p>
        </p:txBody>
      </p:sp>
      <p:pic>
        <p:nvPicPr>
          <p:cNvPr id="10" name="Picture 9">
            <a:extLst>
              <a:ext uri="{FF2B5EF4-FFF2-40B4-BE49-F238E27FC236}">
                <a16:creationId xmlns:a16="http://schemas.microsoft.com/office/drawing/2014/main" id="{3CA6ADB5-5698-5E5A-90AB-778167FA551E}"/>
              </a:ext>
            </a:extLst>
          </p:cNvPr>
          <p:cNvPicPr>
            <a:picLocks noChangeAspect="1"/>
          </p:cNvPicPr>
          <p:nvPr/>
        </p:nvPicPr>
        <p:blipFill>
          <a:blip r:embed="rId2"/>
          <a:stretch>
            <a:fillRect/>
          </a:stretch>
        </p:blipFill>
        <p:spPr>
          <a:xfrm>
            <a:off x="369570" y="3919932"/>
            <a:ext cx="5882640" cy="1367694"/>
          </a:xfrm>
          <a:prstGeom prst="rect">
            <a:avLst/>
          </a:prstGeom>
        </p:spPr>
      </p:pic>
      <p:pic>
        <p:nvPicPr>
          <p:cNvPr id="11" name="Picture 10">
            <a:extLst>
              <a:ext uri="{FF2B5EF4-FFF2-40B4-BE49-F238E27FC236}">
                <a16:creationId xmlns:a16="http://schemas.microsoft.com/office/drawing/2014/main" id="{DE8E9FFE-6AD6-156A-514F-488449FA022D}"/>
              </a:ext>
            </a:extLst>
          </p:cNvPr>
          <p:cNvPicPr>
            <a:picLocks noChangeAspect="1"/>
          </p:cNvPicPr>
          <p:nvPr/>
        </p:nvPicPr>
        <p:blipFill>
          <a:blip r:embed="rId3"/>
          <a:stretch>
            <a:fillRect/>
          </a:stretch>
        </p:blipFill>
        <p:spPr>
          <a:xfrm>
            <a:off x="951231" y="1403712"/>
            <a:ext cx="4420869" cy="1396899"/>
          </a:xfrm>
          <a:prstGeom prst="rect">
            <a:avLst/>
          </a:prstGeom>
        </p:spPr>
      </p:pic>
    </p:spTree>
    <p:extLst>
      <p:ext uri="{BB962C8B-B14F-4D97-AF65-F5344CB8AC3E}">
        <p14:creationId xmlns:p14="http://schemas.microsoft.com/office/powerpoint/2010/main" val="41803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0959-2736-1FB2-E1B9-85ACB52E92B4}"/>
              </a:ext>
            </a:extLst>
          </p:cNvPr>
          <p:cNvSpPr>
            <a:spLocks noGrp="1"/>
          </p:cNvSpPr>
          <p:nvPr>
            <p:ph type="title"/>
          </p:nvPr>
        </p:nvSpPr>
        <p:spPr/>
        <p:txBody>
          <a:bodyPr/>
          <a:lstStyle/>
          <a:p>
            <a:r>
              <a:rPr lang="en-IT" dirty="0"/>
              <a:t>Forze interne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C13962-4A28-8981-809A-62551FC7007B}"/>
                  </a:ext>
                </a:extLst>
              </p:cNvPr>
              <p:cNvSpPr>
                <a:spLocks noGrp="1"/>
              </p:cNvSpPr>
              <p:nvPr>
                <p:ph idx="1"/>
              </p:nvPr>
            </p:nvSpPr>
            <p:spPr>
              <a:xfrm>
                <a:off x="7160260" y="1253331"/>
                <a:ext cx="4575810" cy="4351338"/>
              </a:xfrm>
            </p:spPr>
            <p:txBody>
              <a:bodyPr>
                <a:normAutofit fontScale="70000" lnSpcReduction="20000"/>
              </a:bodyPr>
              <a:lstStyle/>
              <a:p>
                <a:r>
                  <a:rPr lang="en-IT" dirty="0"/>
                  <a:t>La fisica moderna descrive le azioni coesive mediante modelli atomistici.</a:t>
                </a:r>
              </a:p>
              <a:p>
                <a:r>
                  <a:rPr lang="en-IT" dirty="0"/>
                  <a:t>I piu’ semplici tra questi modelli descrivono un corpo come un insieme  di particelle che interagiscono mediante forze attrattive o repulsive a seconda della distanza.</a:t>
                </a:r>
              </a:p>
              <a:p>
                <a:r>
                  <a:rPr lang="en-IT" dirty="0"/>
                  <a:t>Queste forze conferiscono coesione al corpo  e si oppongono alla sua defomazione.</a:t>
                </a:r>
              </a:p>
              <a:p>
                <a:r>
                  <a:rPr lang="en-IT" dirty="0"/>
                  <a:t>Adoperare questi modelli nelle applicazioni ingegneristiche convenzinali e’ proibitivo.</a:t>
                </a:r>
              </a:p>
              <a:p>
                <a:r>
                  <a:rPr lang="en-IT" dirty="0"/>
                  <a:t>Basti pernsare al fatto che un grammo di ferro contiene circa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22</m:t>
                        </m:r>
                      </m:sup>
                    </m:sSup>
                  </m:oMath>
                </a14:m>
                <a:r>
                  <a:rPr lang="en-IT" dirty="0"/>
                  <a:t> atomi</a:t>
                </a:r>
              </a:p>
              <a:p>
                <a:pPr marL="0" indent="0">
                  <a:buNone/>
                </a:pPr>
                <a:endParaRPr lang="en-IT" dirty="0"/>
              </a:p>
            </p:txBody>
          </p:sp>
        </mc:Choice>
        <mc:Fallback xmlns="">
          <p:sp>
            <p:nvSpPr>
              <p:cNvPr id="3" name="Content Placeholder 2">
                <a:extLst>
                  <a:ext uri="{FF2B5EF4-FFF2-40B4-BE49-F238E27FC236}">
                    <a16:creationId xmlns:a16="http://schemas.microsoft.com/office/drawing/2014/main" id="{BDC13962-4A28-8981-809A-62551FC7007B}"/>
                  </a:ext>
                </a:extLst>
              </p:cNvPr>
              <p:cNvSpPr>
                <a:spLocks noGrp="1" noRot="1" noChangeAspect="1" noMove="1" noResize="1" noEditPoints="1" noAdjustHandles="1" noChangeArrowheads="1" noChangeShapeType="1" noTextEdit="1"/>
              </p:cNvSpPr>
              <p:nvPr>
                <p:ph idx="1"/>
              </p:nvPr>
            </p:nvSpPr>
            <p:spPr>
              <a:xfrm>
                <a:off x="7160260" y="1253331"/>
                <a:ext cx="4575810" cy="4351338"/>
              </a:xfrm>
              <a:blipFill>
                <a:blip r:embed="rId2"/>
                <a:stretch>
                  <a:fillRect l="-1385" t="-2326" r="-1939"/>
                </a:stretch>
              </a:blipFill>
            </p:spPr>
            <p:txBody>
              <a:bodyPr/>
              <a:lstStyle/>
              <a:p>
                <a:r>
                  <a:rPr lang="en-IT">
                    <a:noFill/>
                  </a:rPr>
                  <a:t> </a:t>
                </a:r>
              </a:p>
            </p:txBody>
          </p:sp>
        </mc:Fallback>
      </mc:AlternateContent>
      <p:pic>
        <p:nvPicPr>
          <p:cNvPr id="4098" name="Picture 2" descr="A simple model of solid matter - Nexus Wiki">
            <a:extLst>
              <a:ext uri="{FF2B5EF4-FFF2-40B4-BE49-F238E27FC236}">
                <a16:creationId xmlns:a16="http://schemas.microsoft.com/office/drawing/2014/main" id="{FF8443A4-530F-3D99-6853-44B75FD02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41818"/>
            <a:ext cx="5175250" cy="19871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ratomic potential - Wikipedia">
            <a:extLst>
              <a:ext uri="{FF2B5EF4-FFF2-40B4-BE49-F238E27FC236}">
                <a16:creationId xmlns:a16="http://schemas.microsoft.com/office/drawing/2014/main" id="{8C7A39D3-6D59-CB6B-2006-EE277A190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949666"/>
            <a:ext cx="3283320" cy="290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395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D5C628-5188-3023-9C09-A7CC6E7525AF}"/>
              </a:ext>
            </a:extLst>
          </p:cNvPr>
          <p:cNvSpPr>
            <a:spLocks noGrp="1"/>
          </p:cNvSpPr>
          <p:nvPr>
            <p:ph idx="1"/>
          </p:nvPr>
        </p:nvSpPr>
        <p:spPr>
          <a:xfrm>
            <a:off x="7040880" y="618714"/>
            <a:ext cx="4701540" cy="6605046"/>
          </a:xfrm>
        </p:spPr>
        <p:txBody>
          <a:bodyPr>
            <a:normAutofit/>
          </a:bodyPr>
          <a:lstStyle/>
          <a:p>
            <a:r>
              <a:rPr lang="en-IT" dirty="0"/>
              <a:t>Dividiamo il corpo in due parti mediante un taglio ideale.</a:t>
            </a:r>
          </a:p>
          <a:p>
            <a:r>
              <a:rPr lang="en-IT" dirty="0"/>
              <a:t>Affinche’ all’equilibrio le due parti non si separino dobbiamo ammettere che in corrispondenza della sezione dove e’ stato praticato il taglio le parti si scambino delle forze.</a:t>
            </a:r>
          </a:p>
        </p:txBody>
      </p:sp>
      <p:pic>
        <p:nvPicPr>
          <p:cNvPr id="8" name="Picture 7">
            <a:extLst>
              <a:ext uri="{FF2B5EF4-FFF2-40B4-BE49-F238E27FC236}">
                <a16:creationId xmlns:a16="http://schemas.microsoft.com/office/drawing/2014/main" id="{048E36C3-8381-B687-E807-3B1A2D871E95}"/>
              </a:ext>
            </a:extLst>
          </p:cNvPr>
          <p:cNvPicPr>
            <a:picLocks noChangeAspect="1"/>
          </p:cNvPicPr>
          <p:nvPr/>
        </p:nvPicPr>
        <p:blipFill>
          <a:blip r:embed="rId2"/>
          <a:stretch>
            <a:fillRect/>
          </a:stretch>
        </p:blipFill>
        <p:spPr>
          <a:xfrm>
            <a:off x="449580" y="915894"/>
            <a:ext cx="5882640" cy="1572671"/>
          </a:xfrm>
          <a:prstGeom prst="rect">
            <a:avLst/>
          </a:prstGeom>
        </p:spPr>
      </p:pic>
      <p:pic>
        <p:nvPicPr>
          <p:cNvPr id="10" name="Picture 9">
            <a:extLst>
              <a:ext uri="{FF2B5EF4-FFF2-40B4-BE49-F238E27FC236}">
                <a16:creationId xmlns:a16="http://schemas.microsoft.com/office/drawing/2014/main" id="{3898BFB1-A049-422D-E645-BBA00125A3B8}"/>
              </a:ext>
            </a:extLst>
          </p:cNvPr>
          <p:cNvPicPr>
            <a:picLocks noChangeAspect="1"/>
          </p:cNvPicPr>
          <p:nvPr/>
        </p:nvPicPr>
        <p:blipFill>
          <a:blip r:embed="rId3"/>
          <a:stretch>
            <a:fillRect/>
          </a:stretch>
        </p:blipFill>
        <p:spPr>
          <a:xfrm>
            <a:off x="449580" y="3784495"/>
            <a:ext cx="5882640" cy="2005256"/>
          </a:xfrm>
          <a:prstGeom prst="rect">
            <a:avLst/>
          </a:prstGeom>
        </p:spPr>
      </p:pic>
    </p:spTree>
    <p:extLst>
      <p:ext uri="{BB962C8B-B14F-4D97-AF65-F5344CB8AC3E}">
        <p14:creationId xmlns:p14="http://schemas.microsoft.com/office/powerpoint/2010/main" val="1896536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B070D3-DED2-45FE-C4EC-1A12075238B3}"/>
              </a:ext>
            </a:extLst>
          </p:cNvPr>
          <p:cNvPicPr>
            <a:picLocks noChangeAspect="1"/>
          </p:cNvPicPr>
          <p:nvPr/>
        </p:nvPicPr>
        <p:blipFill>
          <a:blip r:embed="rId3"/>
          <a:stretch>
            <a:fillRect/>
          </a:stretch>
        </p:blipFill>
        <p:spPr>
          <a:xfrm>
            <a:off x="548640" y="452444"/>
            <a:ext cx="4968240" cy="2154113"/>
          </a:xfrm>
          <a:prstGeom prst="rect">
            <a:avLst/>
          </a:prstGeom>
        </p:spPr>
      </p:pic>
      <p:pic>
        <p:nvPicPr>
          <p:cNvPr id="6" name="Picture 5">
            <a:extLst>
              <a:ext uri="{FF2B5EF4-FFF2-40B4-BE49-F238E27FC236}">
                <a16:creationId xmlns:a16="http://schemas.microsoft.com/office/drawing/2014/main" id="{62A771D9-1C90-C81A-57AF-828640DD5E17}"/>
              </a:ext>
            </a:extLst>
          </p:cNvPr>
          <p:cNvPicPr>
            <a:picLocks noChangeAspect="1"/>
          </p:cNvPicPr>
          <p:nvPr/>
        </p:nvPicPr>
        <p:blipFill>
          <a:blip r:embed="rId4"/>
          <a:stretch>
            <a:fillRect/>
          </a:stretch>
        </p:blipFill>
        <p:spPr>
          <a:xfrm>
            <a:off x="548640" y="2943861"/>
            <a:ext cx="4968240" cy="1923792"/>
          </a:xfrm>
          <a:prstGeom prst="rect">
            <a:avLst/>
          </a:prstGeom>
        </p:spPr>
      </p:pic>
      <p:pic>
        <p:nvPicPr>
          <p:cNvPr id="43" name="Picture 42" descr="\documentclass{article}&#10;\usepackage{amsmath,bbm,mathrsfs}&#10;\setlength\parindent{0em}&#10;\usepackage{geometry}&#10;\geometry{textwidth=10cm}&#10;\setlength\parskip{1em}&#10;\pagestyle{empty}&#10;\begin{document}&#10;&#10;&#10;In base alla descrizione particellare della materia, le forze interne sono quelle che le particelle da una parte della sezione esercitano su quelle che si trovano dall'altra parte. Esse sono rappresentate pertanto da un numero finito, sebbene molto grande, di vettori.&#10;&#10;Dovendo rinunciare alla descrizione particellare, ci accontentiamo di descrivere queste forze mediante la loro densit\`a di area.&#10; &#10;Ammettiamo dunque che in ogni punto $P$ della sezione sia ben definito il vettore &#10;\begin{equation}&#10;\mathbf t=\lim_{\Delta A\to 0}\frac {\Delta \mathbf F}{\Delta A}.&#10;\end{equation}&#10;detto {\bf vettore tensione}.&#10;&#10;&#10;&#10;&#10;&#10;&#10;&#10;&#10;\end{document}" title="IguanaTex Bitmap Display">
            <a:extLst>
              <a:ext uri="{FF2B5EF4-FFF2-40B4-BE49-F238E27FC236}">
                <a16:creationId xmlns:a16="http://schemas.microsoft.com/office/drawing/2014/main" id="{FC90DC40-2B95-DBAF-6920-571160B0BF97}"/>
              </a:ext>
            </a:extLst>
          </p:cNvPr>
          <p:cNvPicPr>
            <a:picLocks noChangeAspect="1"/>
          </p:cNvPicPr>
          <p:nvPr>
            <p:custDataLst>
              <p:tags r:id="rId1"/>
            </p:custDataLst>
          </p:nvPr>
        </p:nvPicPr>
        <p:blipFill>
          <a:blip r:embed="rId5"/>
          <a:stretch>
            <a:fillRect/>
          </a:stretch>
        </p:blipFill>
        <p:spPr>
          <a:xfrm>
            <a:off x="6252210" y="2028825"/>
            <a:ext cx="5391150" cy="2800350"/>
          </a:xfrm>
          <a:prstGeom prst="rect">
            <a:avLst/>
          </a:prstGeom>
        </p:spPr>
      </p:pic>
      <p:grpSp>
        <p:nvGrpSpPr>
          <p:cNvPr id="45" name="Group 44">
            <a:extLst>
              <a:ext uri="{FF2B5EF4-FFF2-40B4-BE49-F238E27FC236}">
                <a16:creationId xmlns:a16="http://schemas.microsoft.com/office/drawing/2014/main" id="{C8A54A12-65D0-6994-FD6B-7394439054A1}"/>
              </a:ext>
            </a:extLst>
          </p:cNvPr>
          <p:cNvGrpSpPr/>
          <p:nvPr/>
        </p:nvGrpSpPr>
        <p:grpSpPr>
          <a:xfrm>
            <a:off x="1544478" y="5208032"/>
            <a:ext cx="2285222" cy="1309505"/>
            <a:chOff x="1544478" y="5208032"/>
            <a:chExt cx="2285222" cy="1309505"/>
          </a:xfrm>
        </p:grpSpPr>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B6D528EF-1153-5667-4B3A-8DC9BED208D8}"/>
                    </a:ext>
                  </a:extLst>
                </p14:cNvPr>
                <p14:cNvContentPartPr/>
                <p14:nvPr/>
              </p14:nvContentPartPr>
              <p14:xfrm>
                <a:off x="1544478" y="5208032"/>
                <a:ext cx="1989720" cy="61920"/>
              </p14:xfrm>
            </p:contentPart>
          </mc:Choice>
          <mc:Fallback>
            <p:pic>
              <p:nvPicPr>
                <p:cNvPr id="7" name="Ink 6">
                  <a:extLst>
                    <a:ext uri="{FF2B5EF4-FFF2-40B4-BE49-F238E27FC236}">
                      <a16:creationId xmlns:a16="http://schemas.microsoft.com/office/drawing/2014/main" id="{B6D528EF-1153-5667-4B3A-8DC9BED208D8}"/>
                    </a:ext>
                  </a:extLst>
                </p:cNvPr>
                <p:cNvPicPr/>
                <p:nvPr/>
              </p:nvPicPr>
              <p:blipFill>
                <a:blip r:embed="rId7"/>
                <a:stretch>
                  <a:fillRect/>
                </a:stretch>
              </p:blipFill>
              <p:spPr>
                <a:xfrm>
                  <a:off x="1528998" y="5192912"/>
                  <a:ext cx="20203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8331FE52-3600-9092-DCD9-F80284E314CF}"/>
                    </a:ext>
                  </a:extLst>
                </p14:cNvPr>
                <p14:cNvContentPartPr/>
                <p14:nvPr/>
              </p14:nvContentPartPr>
              <p14:xfrm>
                <a:off x="1544478" y="6437792"/>
                <a:ext cx="2002320" cy="74160"/>
              </p14:xfrm>
            </p:contentPart>
          </mc:Choice>
          <mc:Fallback>
            <p:pic>
              <p:nvPicPr>
                <p:cNvPr id="8" name="Ink 7">
                  <a:extLst>
                    <a:ext uri="{FF2B5EF4-FFF2-40B4-BE49-F238E27FC236}">
                      <a16:creationId xmlns:a16="http://schemas.microsoft.com/office/drawing/2014/main" id="{8331FE52-3600-9092-DCD9-F80284E314CF}"/>
                    </a:ext>
                  </a:extLst>
                </p:cNvPr>
                <p:cNvPicPr/>
                <p:nvPr/>
              </p:nvPicPr>
              <p:blipFill>
                <a:blip r:embed="rId9"/>
                <a:stretch>
                  <a:fillRect/>
                </a:stretch>
              </p:blipFill>
              <p:spPr>
                <a:xfrm>
                  <a:off x="1523958" y="6417272"/>
                  <a:ext cx="20430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4" name="Ink 43">
                  <a:extLst>
                    <a:ext uri="{FF2B5EF4-FFF2-40B4-BE49-F238E27FC236}">
                      <a16:creationId xmlns:a16="http://schemas.microsoft.com/office/drawing/2014/main" id="{0FD3BF0D-35C4-B672-CBC4-F346F61C4A91}"/>
                    </a:ext>
                  </a:extLst>
                </p14:cNvPr>
                <p14:cNvContentPartPr/>
                <p14:nvPr/>
              </p14:nvContentPartPr>
              <p14:xfrm>
                <a:off x="3427220" y="5229817"/>
                <a:ext cx="402480" cy="1287720"/>
              </p14:xfrm>
            </p:contentPart>
          </mc:Choice>
          <mc:Fallback>
            <p:pic>
              <p:nvPicPr>
                <p:cNvPr id="44" name="Ink 43">
                  <a:extLst>
                    <a:ext uri="{FF2B5EF4-FFF2-40B4-BE49-F238E27FC236}">
                      <a16:creationId xmlns:a16="http://schemas.microsoft.com/office/drawing/2014/main" id="{0FD3BF0D-35C4-B672-CBC4-F346F61C4A91}"/>
                    </a:ext>
                  </a:extLst>
                </p:cNvPr>
                <p:cNvPicPr/>
                <p:nvPr/>
              </p:nvPicPr>
              <p:blipFill>
                <a:blip r:embed="rId11"/>
                <a:stretch>
                  <a:fillRect/>
                </a:stretch>
              </p:blipFill>
              <p:spPr>
                <a:xfrm>
                  <a:off x="3406700" y="5209657"/>
                  <a:ext cx="443160" cy="1328400"/>
                </a:xfrm>
                <a:prstGeom prst="rect">
                  <a:avLst/>
                </a:prstGeom>
              </p:spPr>
            </p:pic>
          </mc:Fallback>
        </mc:AlternateContent>
      </p:grpSp>
      <p:grpSp>
        <p:nvGrpSpPr>
          <p:cNvPr id="49" name="Group 48">
            <a:extLst>
              <a:ext uri="{FF2B5EF4-FFF2-40B4-BE49-F238E27FC236}">
                <a16:creationId xmlns:a16="http://schemas.microsoft.com/office/drawing/2014/main" id="{6A12EC5F-10B4-FE8A-FAFD-202E2278EF45}"/>
              </a:ext>
            </a:extLst>
          </p:cNvPr>
          <p:cNvGrpSpPr/>
          <p:nvPr/>
        </p:nvGrpSpPr>
        <p:grpSpPr>
          <a:xfrm>
            <a:off x="3524420" y="5839657"/>
            <a:ext cx="142920" cy="317880"/>
            <a:chOff x="3524420" y="5839657"/>
            <a:chExt cx="142920" cy="317880"/>
          </a:xfrm>
        </p:grpSpPr>
        <mc:AlternateContent xmlns:mc="http://schemas.openxmlformats.org/markup-compatibility/2006">
          <mc:Choice xmlns:p14="http://schemas.microsoft.com/office/powerpoint/2010/main" Requires="p14">
            <p:contentPart p14:bwMode="auto" r:id="rId12">
              <p14:nvContentPartPr>
                <p14:cNvPr id="46" name="Ink 45">
                  <a:extLst>
                    <a:ext uri="{FF2B5EF4-FFF2-40B4-BE49-F238E27FC236}">
                      <a16:creationId xmlns:a16="http://schemas.microsoft.com/office/drawing/2014/main" id="{4AEAE0D6-8288-7E40-04E4-A7A6701C8BB1}"/>
                    </a:ext>
                  </a:extLst>
                </p14:cNvPr>
                <p14:cNvContentPartPr/>
                <p14:nvPr/>
              </p14:nvContentPartPr>
              <p14:xfrm>
                <a:off x="3634580" y="5839657"/>
                <a:ext cx="32760" cy="32760"/>
              </p14:xfrm>
            </p:contentPart>
          </mc:Choice>
          <mc:Fallback>
            <p:pic>
              <p:nvPicPr>
                <p:cNvPr id="46" name="Ink 45">
                  <a:extLst>
                    <a:ext uri="{FF2B5EF4-FFF2-40B4-BE49-F238E27FC236}">
                      <a16:creationId xmlns:a16="http://schemas.microsoft.com/office/drawing/2014/main" id="{4AEAE0D6-8288-7E40-04E4-A7A6701C8BB1}"/>
                    </a:ext>
                  </a:extLst>
                </p:cNvPr>
                <p:cNvPicPr/>
                <p:nvPr/>
              </p:nvPicPr>
              <p:blipFill>
                <a:blip r:embed="rId13"/>
                <a:stretch>
                  <a:fillRect/>
                </a:stretch>
              </p:blipFill>
              <p:spPr>
                <a:xfrm>
                  <a:off x="3619460" y="5824177"/>
                  <a:ext cx="633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7" name="Ink 46">
                  <a:extLst>
                    <a:ext uri="{FF2B5EF4-FFF2-40B4-BE49-F238E27FC236}">
                      <a16:creationId xmlns:a16="http://schemas.microsoft.com/office/drawing/2014/main" id="{4ADA8EA9-2A31-4C7D-4E1C-B219388F799B}"/>
                    </a:ext>
                  </a:extLst>
                </p14:cNvPr>
                <p14:cNvContentPartPr/>
                <p14:nvPr/>
              </p14:nvContentPartPr>
              <p14:xfrm>
                <a:off x="3524420" y="6017857"/>
                <a:ext cx="19800" cy="139680"/>
              </p14:xfrm>
            </p:contentPart>
          </mc:Choice>
          <mc:Fallback>
            <p:pic>
              <p:nvPicPr>
                <p:cNvPr id="47" name="Ink 46">
                  <a:extLst>
                    <a:ext uri="{FF2B5EF4-FFF2-40B4-BE49-F238E27FC236}">
                      <a16:creationId xmlns:a16="http://schemas.microsoft.com/office/drawing/2014/main" id="{4ADA8EA9-2A31-4C7D-4E1C-B219388F799B}"/>
                    </a:ext>
                  </a:extLst>
                </p:cNvPr>
                <p:cNvPicPr/>
                <p:nvPr/>
              </p:nvPicPr>
              <p:blipFill>
                <a:blip r:embed="rId15"/>
                <a:stretch>
                  <a:fillRect/>
                </a:stretch>
              </p:blipFill>
              <p:spPr>
                <a:xfrm>
                  <a:off x="3509300" y="6002737"/>
                  <a:ext cx="5040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8" name="Ink 47">
                  <a:extLst>
                    <a:ext uri="{FF2B5EF4-FFF2-40B4-BE49-F238E27FC236}">
                      <a16:creationId xmlns:a16="http://schemas.microsoft.com/office/drawing/2014/main" id="{25231E37-7316-3476-F595-3F495CE05D78}"/>
                    </a:ext>
                  </a:extLst>
                </p14:cNvPr>
                <p14:cNvContentPartPr/>
                <p14:nvPr/>
              </p14:nvContentPartPr>
              <p14:xfrm>
                <a:off x="3524420" y="6017857"/>
                <a:ext cx="78120" cy="61920"/>
              </p14:xfrm>
            </p:contentPart>
          </mc:Choice>
          <mc:Fallback>
            <p:pic>
              <p:nvPicPr>
                <p:cNvPr id="48" name="Ink 47">
                  <a:extLst>
                    <a:ext uri="{FF2B5EF4-FFF2-40B4-BE49-F238E27FC236}">
                      <a16:creationId xmlns:a16="http://schemas.microsoft.com/office/drawing/2014/main" id="{25231E37-7316-3476-F595-3F495CE05D78}"/>
                    </a:ext>
                  </a:extLst>
                </p:cNvPr>
                <p:cNvPicPr/>
                <p:nvPr/>
              </p:nvPicPr>
              <p:blipFill>
                <a:blip r:embed="rId17"/>
                <a:stretch>
                  <a:fillRect/>
                </a:stretch>
              </p:blipFill>
              <p:spPr>
                <a:xfrm>
                  <a:off x="3509300" y="6002737"/>
                  <a:ext cx="108720" cy="92520"/>
                </a:xfrm>
                <a:prstGeom prst="rect">
                  <a:avLst/>
                </a:prstGeom>
              </p:spPr>
            </p:pic>
          </mc:Fallback>
        </mc:AlternateContent>
      </p:grpSp>
      <p:grpSp>
        <p:nvGrpSpPr>
          <p:cNvPr id="58" name="Group 57">
            <a:extLst>
              <a:ext uri="{FF2B5EF4-FFF2-40B4-BE49-F238E27FC236}">
                <a16:creationId xmlns:a16="http://schemas.microsoft.com/office/drawing/2014/main" id="{D5BB5F1E-F4D5-508B-407F-65D9FADC1DAD}"/>
              </a:ext>
            </a:extLst>
          </p:cNvPr>
          <p:cNvGrpSpPr/>
          <p:nvPr/>
        </p:nvGrpSpPr>
        <p:grpSpPr>
          <a:xfrm>
            <a:off x="3563300" y="5489377"/>
            <a:ext cx="195120" cy="477000"/>
            <a:chOff x="3563300" y="5489377"/>
            <a:chExt cx="195120" cy="477000"/>
          </a:xfrm>
        </p:grpSpPr>
        <mc:AlternateContent xmlns:mc="http://schemas.openxmlformats.org/markup-compatibility/2006">
          <mc:Choice xmlns:p14="http://schemas.microsoft.com/office/powerpoint/2010/main" Requires="p14">
            <p:contentPart p14:bwMode="auto" r:id="rId18">
              <p14:nvContentPartPr>
                <p14:cNvPr id="50" name="Ink 49">
                  <a:extLst>
                    <a:ext uri="{FF2B5EF4-FFF2-40B4-BE49-F238E27FC236}">
                      <a16:creationId xmlns:a16="http://schemas.microsoft.com/office/drawing/2014/main" id="{B2DA1C62-5A85-9BE1-15B0-3E0CD29952AD}"/>
                    </a:ext>
                  </a:extLst>
                </p14:cNvPr>
                <p14:cNvContentPartPr/>
                <p14:nvPr/>
              </p14:nvContentPartPr>
              <p14:xfrm>
                <a:off x="3563300" y="5748937"/>
                <a:ext cx="6840" cy="217440"/>
              </p14:xfrm>
            </p:contentPart>
          </mc:Choice>
          <mc:Fallback>
            <p:pic>
              <p:nvPicPr>
                <p:cNvPr id="50" name="Ink 49">
                  <a:extLst>
                    <a:ext uri="{FF2B5EF4-FFF2-40B4-BE49-F238E27FC236}">
                      <a16:creationId xmlns:a16="http://schemas.microsoft.com/office/drawing/2014/main" id="{B2DA1C62-5A85-9BE1-15B0-3E0CD29952AD}"/>
                    </a:ext>
                  </a:extLst>
                </p:cNvPr>
                <p:cNvPicPr/>
                <p:nvPr/>
              </p:nvPicPr>
              <p:blipFill>
                <a:blip r:embed="rId19"/>
                <a:stretch>
                  <a:fillRect/>
                </a:stretch>
              </p:blipFill>
              <p:spPr>
                <a:xfrm>
                  <a:off x="3552860" y="5738137"/>
                  <a:ext cx="280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1" name="Ink 50">
                  <a:extLst>
                    <a:ext uri="{FF2B5EF4-FFF2-40B4-BE49-F238E27FC236}">
                      <a16:creationId xmlns:a16="http://schemas.microsoft.com/office/drawing/2014/main" id="{72BCC082-887F-FF85-70BC-DFF0EF6400FB}"/>
                    </a:ext>
                  </a:extLst>
                </p14:cNvPr>
                <p14:cNvContentPartPr/>
                <p14:nvPr/>
              </p14:nvContentPartPr>
              <p14:xfrm>
                <a:off x="3569780" y="5930377"/>
                <a:ext cx="181800" cy="29520"/>
              </p14:xfrm>
            </p:contentPart>
          </mc:Choice>
          <mc:Fallback>
            <p:pic>
              <p:nvPicPr>
                <p:cNvPr id="51" name="Ink 50">
                  <a:extLst>
                    <a:ext uri="{FF2B5EF4-FFF2-40B4-BE49-F238E27FC236}">
                      <a16:creationId xmlns:a16="http://schemas.microsoft.com/office/drawing/2014/main" id="{72BCC082-887F-FF85-70BC-DFF0EF6400FB}"/>
                    </a:ext>
                  </a:extLst>
                </p:cNvPr>
                <p:cNvPicPr/>
                <p:nvPr/>
              </p:nvPicPr>
              <p:blipFill>
                <a:blip r:embed="rId21"/>
                <a:stretch>
                  <a:fillRect/>
                </a:stretch>
              </p:blipFill>
              <p:spPr>
                <a:xfrm>
                  <a:off x="3559340" y="5919577"/>
                  <a:ext cx="2030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2" name="Ink 51">
                  <a:extLst>
                    <a:ext uri="{FF2B5EF4-FFF2-40B4-BE49-F238E27FC236}">
                      <a16:creationId xmlns:a16="http://schemas.microsoft.com/office/drawing/2014/main" id="{E25617E2-FD62-455F-4239-F76E4DF0C36E}"/>
                    </a:ext>
                  </a:extLst>
                </p14:cNvPr>
                <p14:cNvContentPartPr/>
                <p14:nvPr/>
              </p14:nvContentPartPr>
              <p14:xfrm>
                <a:off x="3719180" y="5751817"/>
                <a:ext cx="13320" cy="175680"/>
              </p14:xfrm>
            </p:contentPart>
          </mc:Choice>
          <mc:Fallback>
            <p:pic>
              <p:nvPicPr>
                <p:cNvPr id="52" name="Ink 51">
                  <a:extLst>
                    <a:ext uri="{FF2B5EF4-FFF2-40B4-BE49-F238E27FC236}">
                      <a16:creationId xmlns:a16="http://schemas.microsoft.com/office/drawing/2014/main" id="{E25617E2-FD62-455F-4239-F76E4DF0C36E}"/>
                    </a:ext>
                  </a:extLst>
                </p:cNvPr>
                <p:cNvPicPr/>
                <p:nvPr/>
              </p:nvPicPr>
              <p:blipFill>
                <a:blip r:embed="rId23"/>
                <a:stretch>
                  <a:fillRect/>
                </a:stretch>
              </p:blipFill>
              <p:spPr>
                <a:xfrm>
                  <a:off x="3708380" y="5741377"/>
                  <a:ext cx="3456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3" name="Ink 52">
                  <a:extLst>
                    <a:ext uri="{FF2B5EF4-FFF2-40B4-BE49-F238E27FC236}">
                      <a16:creationId xmlns:a16="http://schemas.microsoft.com/office/drawing/2014/main" id="{9433C763-4644-686A-D369-38EB21214F18}"/>
                    </a:ext>
                  </a:extLst>
                </p14:cNvPr>
                <p14:cNvContentPartPr/>
                <p14:nvPr/>
              </p14:nvContentPartPr>
              <p14:xfrm>
                <a:off x="3582740" y="5735977"/>
                <a:ext cx="155880" cy="19800"/>
              </p14:xfrm>
            </p:contentPart>
          </mc:Choice>
          <mc:Fallback>
            <p:pic>
              <p:nvPicPr>
                <p:cNvPr id="53" name="Ink 52">
                  <a:extLst>
                    <a:ext uri="{FF2B5EF4-FFF2-40B4-BE49-F238E27FC236}">
                      <a16:creationId xmlns:a16="http://schemas.microsoft.com/office/drawing/2014/main" id="{9433C763-4644-686A-D369-38EB21214F18}"/>
                    </a:ext>
                  </a:extLst>
                </p:cNvPr>
                <p:cNvPicPr/>
                <p:nvPr/>
              </p:nvPicPr>
              <p:blipFill>
                <a:blip r:embed="rId25"/>
                <a:stretch>
                  <a:fillRect/>
                </a:stretch>
              </p:blipFill>
              <p:spPr>
                <a:xfrm>
                  <a:off x="3572300" y="5725177"/>
                  <a:ext cx="1771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4" name="Ink 53">
                  <a:extLst>
                    <a:ext uri="{FF2B5EF4-FFF2-40B4-BE49-F238E27FC236}">
                      <a16:creationId xmlns:a16="http://schemas.microsoft.com/office/drawing/2014/main" id="{B2874532-BEC6-690D-26C6-47EB2AF28EE1}"/>
                    </a:ext>
                  </a:extLst>
                </p14:cNvPr>
                <p14:cNvContentPartPr/>
                <p14:nvPr/>
              </p14:nvContentPartPr>
              <p14:xfrm>
                <a:off x="3576260" y="5502337"/>
                <a:ext cx="84600" cy="129960"/>
              </p14:xfrm>
            </p:contentPart>
          </mc:Choice>
          <mc:Fallback>
            <p:pic>
              <p:nvPicPr>
                <p:cNvPr id="54" name="Ink 53">
                  <a:extLst>
                    <a:ext uri="{FF2B5EF4-FFF2-40B4-BE49-F238E27FC236}">
                      <a16:creationId xmlns:a16="http://schemas.microsoft.com/office/drawing/2014/main" id="{B2874532-BEC6-690D-26C6-47EB2AF28EE1}"/>
                    </a:ext>
                  </a:extLst>
                </p:cNvPr>
                <p:cNvPicPr/>
                <p:nvPr/>
              </p:nvPicPr>
              <p:blipFill>
                <a:blip r:embed="rId27"/>
                <a:stretch>
                  <a:fillRect/>
                </a:stretch>
              </p:blipFill>
              <p:spPr>
                <a:xfrm>
                  <a:off x="3565820" y="5491897"/>
                  <a:ext cx="1058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5" name="Ink 54">
                  <a:extLst>
                    <a:ext uri="{FF2B5EF4-FFF2-40B4-BE49-F238E27FC236}">
                      <a16:creationId xmlns:a16="http://schemas.microsoft.com/office/drawing/2014/main" id="{35EF094C-D691-3BC3-4842-7A7AB86F8738}"/>
                    </a:ext>
                  </a:extLst>
                </p14:cNvPr>
                <p14:cNvContentPartPr/>
                <p14:nvPr/>
              </p14:nvContentPartPr>
              <p14:xfrm>
                <a:off x="3679940" y="5508817"/>
                <a:ext cx="26280" cy="120240"/>
              </p14:xfrm>
            </p:contentPart>
          </mc:Choice>
          <mc:Fallback>
            <p:pic>
              <p:nvPicPr>
                <p:cNvPr id="55" name="Ink 54">
                  <a:extLst>
                    <a:ext uri="{FF2B5EF4-FFF2-40B4-BE49-F238E27FC236}">
                      <a16:creationId xmlns:a16="http://schemas.microsoft.com/office/drawing/2014/main" id="{35EF094C-D691-3BC3-4842-7A7AB86F8738}"/>
                    </a:ext>
                  </a:extLst>
                </p:cNvPr>
                <p:cNvPicPr/>
                <p:nvPr/>
              </p:nvPicPr>
              <p:blipFill>
                <a:blip r:embed="rId29"/>
                <a:stretch>
                  <a:fillRect/>
                </a:stretch>
              </p:blipFill>
              <p:spPr>
                <a:xfrm>
                  <a:off x="3669500" y="5498017"/>
                  <a:ext cx="475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6" name="Ink 55">
                  <a:extLst>
                    <a:ext uri="{FF2B5EF4-FFF2-40B4-BE49-F238E27FC236}">
                      <a16:creationId xmlns:a16="http://schemas.microsoft.com/office/drawing/2014/main" id="{151591C6-A64C-1565-E47A-95D3EE95648A}"/>
                    </a:ext>
                  </a:extLst>
                </p14:cNvPr>
                <p14:cNvContentPartPr/>
                <p14:nvPr/>
              </p14:nvContentPartPr>
              <p14:xfrm>
                <a:off x="3706220" y="5489377"/>
                <a:ext cx="52200" cy="138240"/>
              </p14:xfrm>
            </p:contentPart>
          </mc:Choice>
          <mc:Fallback>
            <p:pic>
              <p:nvPicPr>
                <p:cNvPr id="56" name="Ink 55">
                  <a:extLst>
                    <a:ext uri="{FF2B5EF4-FFF2-40B4-BE49-F238E27FC236}">
                      <a16:creationId xmlns:a16="http://schemas.microsoft.com/office/drawing/2014/main" id="{151591C6-A64C-1565-E47A-95D3EE95648A}"/>
                    </a:ext>
                  </a:extLst>
                </p:cNvPr>
                <p:cNvPicPr/>
                <p:nvPr/>
              </p:nvPicPr>
              <p:blipFill>
                <a:blip r:embed="rId31"/>
                <a:stretch>
                  <a:fillRect/>
                </a:stretch>
              </p:blipFill>
              <p:spPr>
                <a:xfrm>
                  <a:off x="3695420" y="5478937"/>
                  <a:ext cx="734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7" name="Ink 56">
                  <a:extLst>
                    <a:ext uri="{FF2B5EF4-FFF2-40B4-BE49-F238E27FC236}">
                      <a16:creationId xmlns:a16="http://schemas.microsoft.com/office/drawing/2014/main" id="{A35DB28B-1194-2BBE-E4CE-64EC5C7B9E74}"/>
                    </a:ext>
                  </a:extLst>
                </p14:cNvPr>
                <p14:cNvContentPartPr/>
                <p14:nvPr/>
              </p14:nvContentPartPr>
              <p14:xfrm>
                <a:off x="3693260" y="5573617"/>
                <a:ext cx="58680" cy="3600"/>
              </p14:xfrm>
            </p:contentPart>
          </mc:Choice>
          <mc:Fallback>
            <p:pic>
              <p:nvPicPr>
                <p:cNvPr id="57" name="Ink 56">
                  <a:extLst>
                    <a:ext uri="{FF2B5EF4-FFF2-40B4-BE49-F238E27FC236}">
                      <a16:creationId xmlns:a16="http://schemas.microsoft.com/office/drawing/2014/main" id="{A35DB28B-1194-2BBE-E4CE-64EC5C7B9E74}"/>
                    </a:ext>
                  </a:extLst>
                </p:cNvPr>
                <p:cNvPicPr/>
                <p:nvPr/>
              </p:nvPicPr>
              <p:blipFill>
                <a:blip r:embed="rId33"/>
                <a:stretch>
                  <a:fillRect/>
                </a:stretch>
              </p:blipFill>
              <p:spPr>
                <a:xfrm>
                  <a:off x="3682460" y="5563177"/>
                  <a:ext cx="79920" cy="24840"/>
                </a:xfrm>
                <a:prstGeom prst="rect">
                  <a:avLst/>
                </a:prstGeom>
              </p:spPr>
            </p:pic>
          </mc:Fallback>
        </mc:AlternateContent>
      </p:grpSp>
      <p:grpSp>
        <p:nvGrpSpPr>
          <p:cNvPr id="67" name="Group 66">
            <a:extLst>
              <a:ext uri="{FF2B5EF4-FFF2-40B4-BE49-F238E27FC236}">
                <a16:creationId xmlns:a16="http://schemas.microsoft.com/office/drawing/2014/main" id="{57A5FDA0-656D-6CF3-67E7-99AD5B30469A}"/>
              </a:ext>
            </a:extLst>
          </p:cNvPr>
          <p:cNvGrpSpPr/>
          <p:nvPr/>
        </p:nvGrpSpPr>
        <p:grpSpPr>
          <a:xfrm>
            <a:off x="3660500" y="5651377"/>
            <a:ext cx="934200" cy="298800"/>
            <a:chOff x="3660500" y="5651377"/>
            <a:chExt cx="934200" cy="298800"/>
          </a:xfrm>
        </p:grpSpPr>
        <mc:AlternateContent xmlns:mc="http://schemas.openxmlformats.org/markup-compatibility/2006">
          <mc:Choice xmlns:p14="http://schemas.microsoft.com/office/powerpoint/2010/main" Requires="p14">
            <p:contentPart p14:bwMode="auto" r:id="rId34">
              <p14:nvContentPartPr>
                <p14:cNvPr id="59" name="Ink 58">
                  <a:extLst>
                    <a:ext uri="{FF2B5EF4-FFF2-40B4-BE49-F238E27FC236}">
                      <a16:creationId xmlns:a16="http://schemas.microsoft.com/office/drawing/2014/main" id="{81B2DACA-CE02-CE93-636D-EA512419942B}"/>
                    </a:ext>
                  </a:extLst>
                </p14:cNvPr>
                <p14:cNvContentPartPr/>
                <p14:nvPr/>
              </p14:nvContentPartPr>
              <p14:xfrm>
                <a:off x="3660500" y="5846137"/>
                <a:ext cx="558000" cy="19800"/>
              </p14:xfrm>
            </p:contentPart>
          </mc:Choice>
          <mc:Fallback>
            <p:pic>
              <p:nvPicPr>
                <p:cNvPr id="59" name="Ink 58">
                  <a:extLst>
                    <a:ext uri="{FF2B5EF4-FFF2-40B4-BE49-F238E27FC236}">
                      <a16:creationId xmlns:a16="http://schemas.microsoft.com/office/drawing/2014/main" id="{81B2DACA-CE02-CE93-636D-EA512419942B}"/>
                    </a:ext>
                  </a:extLst>
                </p:cNvPr>
                <p:cNvPicPr/>
                <p:nvPr/>
              </p:nvPicPr>
              <p:blipFill>
                <a:blip r:embed="rId35"/>
                <a:stretch>
                  <a:fillRect/>
                </a:stretch>
              </p:blipFill>
              <p:spPr>
                <a:xfrm>
                  <a:off x="3645380" y="5831017"/>
                  <a:ext cx="5886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0" name="Ink 59">
                  <a:extLst>
                    <a:ext uri="{FF2B5EF4-FFF2-40B4-BE49-F238E27FC236}">
                      <a16:creationId xmlns:a16="http://schemas.microsoft.com/office/drawing/2014/main" id="{FDA15C20-EA46-ABD8-EC6E-D94EEF11ABFA}"/>
                    </a:ext>
                  </a:extLst>
                </p14:cNvPr>
                <p14:cNvContentPartPr/>
                <p14:nvPr/>
              </p14:nvContentPartPr>
              <p14:xfrm>
                <a:off x="4160180" y="5797537"/>
                <a:ext cx="84600" cy="152640"/>
              </p14:xfrm>
            </p:contentPart>
          </mc:Choice>
          <mc:Fallback>
            <p:pic>
              <p:nvPicPr>
                <p:cNvPr id="60" name="Ink 59">
                  <a:extLst>
                    <a:ext uri="{FF2B5EF4-FFF2-40B4-BE49-F238E27FC236}">
                      <a16:creationId xmlns:a16="http://schemas.microsoft.com/office/drawing/2014/main" id="{FDA15C20-EA46-ABD8-EC6E-D94EEF11ABFA}"/>
                    </a:ext>
                  </a:extLst>
                </p:cNvPr>
                <p:cNvPicPr/>
                <p:nvPr/>
              </p:nvPicPr>
              <p:blipFill>
                <a:blip r:embed="rId37"/>
                <a:stretch>
                  <a:fillRect/>
                </a:stretch>
              </p:blipFill>
              <p:spPr>
                <a:xfrm>
                  <a:off x="4144700" y="5782057"/>
                  <a:ext cx="1152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2" name="Ink 61">
                  <a:extLst>
                    <a:ext uri="{FF2B5EF4-FFF2-40B4-BE49-F238E27FC236}">
                      <a16:creationId xmlns:a16="http://schemas.microsoft.com/office/drawing/2014/main" id="{84FA13C3-91CD-94E4-C5D4-3C30CDD01819}"/>
                    </a:ext>
                  </a:extLst>
                </p14:cNvPr>
                <p14:cNvContentPartPr/>
                <p14:nvPr/>
              </p14:nvContentPartPr>
              <p14:xfrm>
                <a:off x="4335140" y="5651377"/>
                <a:ext cx="65160" cy="174240"/>
              </p14:xfrm>
            </p:contentPart>
          </mc:Choice>
          <mc:Fallback>
            <p:pic>
              <p:nvPicPr>
                <p:cNvPr id="62" name="Ink 61">
                  <a:extLst>
                    <a:ext uri="{FF2B5EF4-FFF2-40B4-BE49-F238E27FC236}">
                      <a16:creationId xmlns:a16="http://schemas.microsoft.com/office/drawing/2014/main" id="{84FA13C3-91CD-94E4-C5D4-3C30CDD01819}"/>
                    </a:ext>
                  </a:extLst>
                </p:cNvPr>
                <p:cNvPicPr/>
                <p:nvPr/>
              </p:nvPicPr>
              <p:blipFill>
                <a:blip r:embed="rId39"/>
                <a:stretch>
                  <a:fillRect/>
                </a:stretch>
              </p:blipFill>
              <p:spPr>
                <a:xfrm>
                  <a:off x="4320020" y="5636257"/>
                  <a:ext cx="9576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3" name="Ink 62">
                  <a:extLst>
                    <a:ext uri="{FF2B5EF4-FFF2-40B4-BE49-F238E27FC236}">
                      <a16:creationId xmlns:a16="http://schemas.microsoft.com/office/drawing/2014/main" id="{5BE6AB7B-CAA6-A439-B913-EF3C7740C631}"/>
                    </a:ext>
                  </a:extLst>
                </p14:cNvPr>
                <p14:cNvContentPartPr/>
                <p14:nvPr/>
              </p14:nvContentPartPr>
              <p14:xfrm>
                <a:off x="4348100" y="5651377"/>
                <a:ext cx="110520" cy="175680"/>
              </p14:xfrm>
            </p:contentPart>
          </mc:Choice>
          <mc:Fallback>
            <p:pic>
              <p:nvPicPr>
                <p:cNvPr id="63" name="Ink 62">
                  <a:extLst>
                    <a:ext uri="{FF2B5EF4-FFF2-40B4-BE49-F238E27FC236}">
                      <a16:creationId xmlns:a16="http://schemas.microsoft.com/office/drawing/2014/main" id="{5BE6AB7B-CAA6-A439-B913-EF3C7740C631}"/>
                    </a:ext>
                  </a:extLst>
                </p:cNvPr>
                <p:cNvPicPr/>
                <p:nvPr/>
              </p:nvPicPr>
              <p:blipFill>
                <a:blip r:embed="rId41"/>
                <a:stretch>
                  <a:fillRect/>
                </a:stretch>
              </p:blipFill>
              <p:spPr>
                <a:xfrm>
                  <a:off x="4332980" y="5636257"/>
                  <a:ext cx="1411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4" name="Ink 63">
                  <a:extLst>
                    <a:ext uri="{FF2B5EF4-FFF2-40B4-BE49-F238E27FC236}">
                      <a16:creationId xmlns:a16="http://schemas.microsoft.com/office/drawing/2014/main" id="{90C4F94E-236C-D0EC-A070-32E70D2412B6}"/>
                    </a:ext>
                  </a:extLst>
                </p14:cNvPr>
                <p14:cNvContentPartPr/>
                <p14:nvPr/>
              </p14:nvContentPartPr>
              <p14:xfrm>
                <a:off x="4503620" y="5667577"/>
                <a:ext cx="26280" cy="164160"/>
              </p14:xfrm>
            </p:contentPart>
          </mc:Choice>
          <mc:Fallback>
            <p:pic>
              <p:nvPicPr>
                <p:cNvPr id="64" name="Ink 63">
                  <a:extLst>
                    <a:ext uri="{FF2B5EF4-FFF2-40B4-BE49-F238E27FC236}">
                      <a16:creationId xmlns:a16="http://schemas.microsoft.com/office/drawing/2014/main" id="{90C4F94E-236C-D0EC-A070-32E70D2412B6}"/>
                    </a:ext>
                  </a:extLst>
                </p:cNvPr>
                <p:cNvPicPr/>
                <p:nvPr/>
              </p:nvPicPr>
              <p:blipFill>
                <a:blip r:embed="rId43"/>
                <a:stretch>
                  <a:fillRect/>
                </a:stretch>
              </p:blipFill>
              <p:spPr>
                <a:xfrm>
                  <a:off x="4488500" y="5652457"/>
                  <a:ext cx="568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5" name="Ink 64">
                  <a:extLst>
                    <a:ext uri="{FF2B5EF4-FFF2-40B4-BE49-F238E27FC236}">
                      <a16:creationId xmlns:a16="http://schemas.microsoft.com/office/drawing/2014/main" id="{957A3422-F6CC-A29F-0293-303137B7A7E5}"/>
                    </a:ext>
                  </a:extLst>
                </p14:cNvPr>
                <p14:cNvContentPartPr/>
                <p14:nvPr/>
              </p14:nvContentPartPr>
              <p14:xfrm>
                <a:off x="4503620" y="5664337"/>
                <a:ext cx="91080" cy="19800"/>
              </p14:xfrm>
            </p:contentPart>
          </mc:Choice>
          <mc:Fallback>
            <p:pic>
              <p:nvPicPr>
                <p:cNvPr id="65" name="Ink 64">
                  <a:extLst>
                    <a:ext uri="{FF2B5EF4-FFF2-40B4-BE49-F238E27FC236}">
                      <a16:creationId xmlns:a16="http://schemas.microsoft.com/office/drawing/2014/main" id="{957A3422-F6CC-A29F-0293-303137B7A7E5}"/>
                    </a:ext>
                  </a:extLst>
                </p:cNvPr>
                <p:cNvPicPr/>
                <p:nvPr/>
              </p:nvPicPr>
              <p:blipFill>
                <a:blip r:embed="rId45"/>
                <a:stretch>
                  <a:fillRect/>
                </a:stretch>
              </p:blipFill>
              <p:spPr>
                <a:xfrm>
                  <a:off x="4488500" y="5649217"/>
                  <a:ext cx="1216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6" name="Ink 65">
                  <a:extLst>
                    <a:ext uri="{FF2B5EF4-FFF2-40B4-BE49-F238E27FC236}">
                      <a16:creationId xmlns:a16="http://schemas.microsoft.com/office/drawing/2014/main" id="{4AB2DA6A-7979-3EA8-C1D9-B2E4A7C7D1B1}"/>
                    </a:ext>
                  </a:extLst>
                </p14:cNvPr>
                <p14:cNvContentPartPr/>
                <p14:nvPr/>
              </p14:nvContentPartPr>
              <p14:xfrm>
                <a:off x="4516580" y="5742097"/>
                <a:ext cx="78120" cy="6840"/>
              </p14:xfrm>
            </p:contentPart>
          </mc:Choice>
          <mc:Fallback>
            <p:pic>
              <p:nvPicPr>
                <p:cNvPr id="66" name="Ink 65">
                  <a:extLst>
                    <a:ext uri="{FF2B5EF4-FFF2-40B4-BE49-F238E27FC236}">
                      <a16:creationId xmlns:a16="http://schemas.microsoft.com/office/drawing/2014/main" id="{4AB2DA6A-7979-3EA8-C1D9-B2E4A7C7D1B1}"/>
                    </a:ext>
                  </a:extLst>
                </p:cNvPr>
                <p:cNvPicPr/>
                <p:nvPr/>
              </p:nvPicPr>
              <p:blipFill>
                <a:blip r:embed="rId47"/>
                <a:stretch>
                  <a:fillRect/>
                </a:stretch>
              </p:blipFill>
              <p:spPr>
                <a:xfrm>
                  <a:off x="4501460" y="5726977"/>
                  <a:ext cx="108720" cy="37440"/>
                </a:xfrm>
                <a:prstGeom prst="rect">
                  <a:avLst/>
                </a:prstGeom>
              </p:spPr>
            </p:pic>
          </mc:Fallback>
        </mc:AlternateContent>
      </p:grpSp>
    </p:spTree>
    <p:extLst>
      <p:ext uri="{BB962C8B-B14F-4D97-AF65-F5344CB8AC3E}">
        <p14:creationId xmlns:p14="http://schemas.microsoft.com/office/powerpoint/2010/main" val="11398282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2"/>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p:tag name="IGUANATEXSIZE" val="28"/>
  <p:tag name="IGUANATEXCURSOR" val="79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1"/>
  <p:tag name="ORIGINALWIDTH" val="284"/>
  <p:tag name="OUTPUTTYPE" val="PDF"/>
  <p:tag name="IGUANATEXVERSION" val="160"/>
  <p:tag name="LATEXADDIN" val="\documentclass{article}&#10;\usepackage{amsmath,bbm,mathrsfs}&#10;\setlength\parindent{0em}&#10;\usepackage{geometry}&#10;\geometry{textwidth=10cm}&#10;\setlength\parskip{1em}&#10;\pagestyle{empty}&#10;\begin{document}&#10;&#10;La relazione tra $\delta$ e $P$ dipende in generale dal materiale, dalla sezione, e dalla lunghezza della base di misura.&#10;&#10;Tuttavia, se si traccia un diagramma in cui si riporta la \emph{tensione normale nominale}&#10;$$&#10;\sigma_{\rm nom}=\frac P {A_0}&#10;$$&#10;e la \emph{deformazione} &#10;$$&#10;\varepsilon=\frac \delta {L_0}&#10;$$&#10;il risultato dipende solo dal materiale.&#10;&#10;&#10;\end{document}"/>
  <p:tag name="IGUANATEXSIZE" val="28"/>
  <p:tag name="IGUANATEXCURSOR" val="46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7"/>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In base alla descrizione particellare della materia, le forze interne sono quelle che le particelle da una parte della sezione esercitano su quelle che si trovano dall'altra parte. Esse sono rappresentate pertanto da un numero finito, sebbene molto grande, di vettori.&#10;&#10;Dovendo rinunciare alla descrizione particellare, ci accontentiamo di descrivere queste forze mediante la loro densit\`a di area.&#10; &#10;Ammettiamo dunque che in ogni punto $P$ della sezione sia ben definito il vettore &#10;\begin{equation}&#10;\mathbf t=\lim_{\Delta A\to 0}\frac {\Delta \mathbf F}{\Delta A}.&#10;\end{equation}&#10;detto {\bf vettore tensione}.&#10;&#10;&#10;&#10;&#10;&#10;&#10;&#10;&#10;\end{document}"/>
  <p:tag name="IGUANATEXSIZE" val="15"/>
  <p:tag name="IGUANATEXCURSOR" val="586"/>
  <p:tag name="TRANSPARENCY" val="True"/>
  <p:tag name="LATEXENGINEID" val="0"/>
  <p:tag name="TEMPFOLDER" val="/private/var/folders/bl/qr6kzqqj6dq26b3546l3vykm0000gn/T/com.microsoft.Powerpoint/TemporaryItems/"/>
  <p:tag name="LATEXFORMHEIGHT" val="502"/>
  <p:tag name="LATEXFORMWIDTH" val="778"/>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96"/>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E' abbastanza intuitivo che, nel caso particolare di una barra caricata assialmente, il vettore tensione sia orientato lungo l'asse della trave, e la sua intensit\`a $\sigma$ sia costante. &#10;&#10;La quantit\`a $\sigma$ prende il nome componente normale della tensione, o pi\`u brevemente, tensione normale, poich\'e \`e la componente di tensione perpendicolare al piano sul quale si \`e sezionato il materiale.&#10;&#10;Si definisce forza normale la risultante&#10;$$&#10;N=\int_A\sigma dA.&#10;$$&#10;Per l'equilibrio, deve essere $N=P$ e quindi&#10;$$&#10;\sigma=\frac PA.&#10;$$&#10;&#10;\end{document}"/>
  <p:tag name="IGUANATEXSIZE" val="20"/>
  <p:tag name="IGUANATEXCURSOR" val="501"/>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91"/>
  <p:tag name="ORIGINALWIDTH" val="198"/>
  <p:tag name="OUTPUTTYPE" val="PDF"/>
  <p:tag name="IGUANATEXVERSION" val="160"/>
  <p:tag name="LATEXADDIN" val="\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p:tag name="IGUANATEXSIZE" val="20"/>
  <p:tag name="IGUANATEXCURSOR" val="47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3"/>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Vedremo poi che, nel caso della torsione, le tensioni sulla sezione non sono perpendicolari, bensi' tangenti alla linea d'asse. Tali tensioni, sono dette ``tangenziali''.&#10;&#10;\end{document}"/>
  <p:tag name="IGUANATEXSIZE" val="20"/>
  <p:tag name="IGUANATEXCURSOR" val="36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40"/>
  <p:tag name="ORIGINALWIDTH" val="162"/>
  <p:tag name="OUTPUTTYPE" val="PDF"/>
  <p:tag name="IGUANATEXVERSION" val="160"/>
  <p:tag name="LATEXADDIN" val="\documentclass{article}&#10;\usepackage{amsmath,bbm,mathrsfs}&#10;\setlength\parindent{0em}&#10;\usepackage{geometry}&#10;\geometry{textwidth=10cm}&#10;\setlength\parskip{1em}&#10;\pagestyle{empty}&#10;\begin{document}&#10;&#10;Tensione tangenziale media&#10;$$&#10;\tau_{\text {avg }}=\frac{V}{A}&#10;$$&#10;&#10;\end{document}"/>
  <p:tag name="IGUANATEXSIZE" val="20"/>
  <p:tag name="IGUANATEXCURSOR" val="218"/>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205</Words>
  <Application>Microsoft Macintosh PowerPoint</Application>
  <PresentationFormat>Widescreen</PresentationFormat>
  <Paragraphs>20</Paragraphs>
  <Slides>15</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 Theme</vt:lpstr>
      <vt:lpstr>Sforzo normale e tangenziale</vt:lpstr>
      <vt:lpstr>Prova di trazione</vt:lpstr>
      <vt:lpstr>Prove di trazione</vt:lpstr>
      <vt:lpstr>Diagramma tensione-deformazione</vt:lpstr>
      <vt:lpstr>Prova di trazione per un provino in plastica</vt:lpstr>
      <vt:lpstr>Definizione informale di tensione</vt:lpstr>
      <vt:lpstr>Forze interne</vt:lpstr>
      <vt:lpstr>PowerPoint Presentation</vt:lpstr>
      <vt:lpstr>PowerPoint Presentation</vt:lpstr>
      <vt:lpstr>PowerPoint Presentation</vt:lpstr>
      <vt:lpstr>PowerPoint Presentation</vt:lpstr>
      <vt:lpstr>PowerPoint Presentation</vt:lpstr>
      <vt:lpstr>Prova di flessione a 4 punti</vt:lpstr>
      <vt:lpstr>Sforzo tangenziale</vt:lpstr>
      <vt:lpstr>Tensione tangenziale media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Prove meccaniche sui materiali</dc:title>
  <dc:creator>Giuseppe Tomassetti</dc:creator>
  <cp:lastModifiedBy>Giuseppe Tomassetti</cp:lastModifiedBy>
  <cp:revision>6</cp:revision>
  <dcterms:created xsi:type="dcterms:W3CDTF">2023-09-03T08:41:41Z</dcterms:created>
  <dcterms:modified xsi:type="dcterms:W3CDTF">2023-09-03T15:35:32Z</dcterms:modified>
</cp:coreProperties>
</file>